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0" r:id="rId2"/>
  </p:sldMasterIdLst>
  <p:notesMasterIdLst>
    <p:notesMasterId r:id="rId22"/>
  </p:notesMasterIdLst>
  <p:handoutMasterIdLst>
    <p:handoutMasterId r:id="rId23"/>
  </p:handoutMasterIdLst>
  <p:sldIdLst>
    <p:sldId id="269" r:id="rId3"/>
    <p:sldId id="270" r:id="rId4"/>
    <p:sldId id="271" r:id="rId5"/>
    <p:sldId id="266" r:id="rId6"/>
    <p:sldId id="272" r:id="rId7"/>
    <p:sldId id="273" r:id="rId8"/>
    <p:sldId id="256" r:id="rId9"/>
    <p:sldId id="278" r:id="rId10"/>
    <p:sldId id="258" r:id="rId11"/>
    <p:sldId id="274" r:id="rId12"/>
    <p:sldId id="268" r:id="rId13"/>
    <p:sldId id="275" r:id="rId14"/>
    <p:sldId id="260" r:id="rId15"/>
    <p:sldId id="261" r:id="rId16"/>
    <p:sldId id="264" r:id="rId17"/>
    <p:sldId id="276" r:id="rId18"/>
    <p:sldId id="277" r:id="rId19"/>
    <p:sldId id="262" r:id="rId20"/>
    <p:sldId id="290"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2A35"/>
    <a:srgbClr val="CAB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103" d="100"/>
          <a:sy n="103" d="100"/>
        </p:scale>
        <p:origin x="84" y="172"/>
      </p:cViewPr>
      <p:guideLst/>
    </p:cSldViewPr>
  </p:slideViewPr>
  <p:notesTextViewPr>
    <p:cViewPr>
      <p:scale>
        <a:sx n="1" d="1"/>
        <a:sy n="1" d="1"/>
      </p:scale>
      <p:origin x="0" y="0"/>
    </p:cViewPr>
  </p:notesTextViewPr>
  <p:sorterViewPr>
    <p:cViewPr>
      <p:scale>
        <a:sx n="100" d="100"/>
        <a:sy n="100" d="100"/>
      </p:scale>
      <p:origin x="0" y="-50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大宋简" panose="02010609000101010101" pitchFamily="49" charset="-122"/>
                <a:ea typeface="汉仪大宋简" panose="02010609000101010101" pitchFamily="49" charset="-122"/>
                <a:cs typeface="思源宋体 CN Medium" panose="02020500000000000000" pitchFamily="18" charset="-122"/>
              </a:rPr>
              <a:t>2025/11/1</a:t>
            </a:fld>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大宋简" panose="02010609000101010101" pitchFamily="49" charset="-122"/>
                <a:ea typeface="汉仪大宋简" panose="02010609000101010101" pitchFamily="49" charset="-122"/>
                <a:cs typeface="思源宋体 CN Medium" panose="02020500000000000000" pitchFamily="18" charset="-122"/>
              </a:rPr>
              <a:t>‹#›</a:t>
            </a:fld>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大宋简" panose="02010609000101010101" pitchFamily="49" charset="-122"/>
                <a:ea typeface="汉仪大宋简" panose="02010609000101010101" pitchFamily="49" charset="-122"/>
                <a:cs typeface="汉仪大宋简" panose="0201060900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大宋简" panose="02010609000101010101" pitchFamily="49" charset="-122"/>
                <a:ea typeface="汉仪大宋简" panose="02010609000101010101" pitchFamily="49" charset="-122"/>
                <a:cs typeface="汉仪大宋简" panose="02010609000101010101" pitchFamily="49" charset="-122"/>
              </a:defRPr>
            </a:lvl1pPr>
          </a:lstStyle>
          <a:p>
            <a:fld id="{D2A48B96-639E-45A3-A0BA-2464DFDB1FAA}" type="datetimeFigureOut">
              <a:rPr lang="zh-CN" altLang="en-US" smtClean="0"/>
              <a:pPr/>
              <a:t>2025/11/1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大宋简" panose="02010609000101010101" pitchFamily="49" charset="-122"/>
                <a:ea typeface="汉仪大宋简" panose="02010609000101010101" pitchFamily="49" charset="-122"/>
                <a:cs typeface="汉仪大宋简" panose="0201060900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大宋简" panose="02010609000101010101" pitchFamily="49" charset="-122"/>
                <a:ea typeface="汉仪大宋简" panose="02010609000101010101" pitchFamily="49" charset="-122"/>
                <a:cs typeface="汉仪大宋简" panose="02010609000101010101" pitchFamily="49" charset="-122"/>
              </a:defRPr>
            </a:lvl1pPr>
          </a:lstStyle>
          <a:p>
            <a:fld id="{A6837353-30EB-4A48-80EB-173D804AEFBD}"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汉仪大宋简" panose="02010609000101010101" pitchFamily="49" charset="-122"/>
      </a:defRPr>
    </a:lvl1pPr>
    <a:lvl2pPr marL="4572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汉仪大宋简" panose="02010609000101010101" pitchFamily="49" charset="-122"/>
      </a:defRPr>
    </a:lvl2pPr>
    <a:lvl3pPr marL="9144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汉仪大宋简" panose="02010609000101010101" pitchFamily="49" charset="-122"/>
      </a:defRPr>
    </a:lvl3pPr>
    <a:lvl4pPr marL="13716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汉仪大宋简" panose="02010609000101010101" pitchFamily="49" charset="-122"/>
      </a:defRPr>
    </a:lvl4pPr>
    <a:lvl5pPr marL="18288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汉仪大宋简" panose="02010609000101010101"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716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9018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23098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24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1922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9104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1853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43706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7554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3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406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3678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7740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473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233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7865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0241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927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9227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17501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32802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99660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40101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44450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10866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04493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98808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6734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08257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18042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52339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14786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04197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76436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08642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02101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918000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2438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63933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024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47188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5207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461118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97155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25681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68693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83418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604045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12069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26645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66689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75588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4327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04997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195473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42533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010638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0681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010556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3740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350538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896821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92377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632540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585997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602473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781941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862478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TextBox 8"/>
          <p:cNvSpPr txBox="1"/>
          <p:nvPr userDrawn="1"/>
        </p:nvSpPr>
        <p:spPr>
          <a:xfrm>
            <a:off x="453650" y="4"/>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5585210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34767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52607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16662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00684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latin typeface="汉仪大宋简" panose="02010609000101010101" pitchFamily="49" charset="-122"/>
                <a:ea typeface="汉仪大宋简" panose="02010609000101010101" pitchFamily="49" charset="-122"/>
                <a:cs typeface="汉仪大宋简" panose="02010609000101010101" pitchFamily="49" charset="-122"/>
              </a:defRPr>
            </a:lvl1pPr>
          </a:lstStyle>
          <a:p>
            <a:fld id="{36E69DDA-1259-478D-8806-4667E150CBD3}" type="datetimeFigureOut">
              <a:rPr lang="zh-CN" altLang="en-US" smtClean="0"/>
              <a:pPr/>
              <a:t>2025/11/1</a:t>
            </a:fld>
            <a:endParaRPr lang="zh-CN" altLang="en-US" dirty="0"/>
          </a:p>
        </p:txBody>
      </p:sp>
      <p:sp>
        <p:nvSpPr>
          <p:cNvPr id="3" name="页脚占位符 2"/>
          <p:cNvSpPr>
            <a:spLocks noGrp="1"/>
          </p:cNvSpPr>
          <p:nvPr>
            <p:ph type="ftr" sz="quarter" idx="11"/>
          </p:nvPr>
        </p:nvSpPr>
        <p:spPr>
          <a:xfrm>
            <a:off x="4038600" y="6356350"/>
            <a:ext cx="4114800" cy="365125"/>
          </a:xfrm>
        </p:spPr>
        <p:txBody>
          <a:bodyPr/>
          <a:lstStyle>
            <a:lvl1pPr>
              <a:defRPr>
                <a:latin typeface="汉仪大宋简" panose="02010609000101010101" pitchFamily="49" charset="-122"/>
                <a:ea typeface="汉仪大宋简" panose="02010609000101010101" pitchFamily="49" charset="-122"/>
                <a:cs typeface="汉仪大宋简" panose="0201060900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p:spPr>
        <p:txBody>
          <a:bodyPr/>
          <a:lstStyle>
            <a:lvl1pPr>
              <a:defRPr>
                <a:latin typeface="汉仪大宋简" panose="02010609000101010101" pitchFamily="49" charset="-122"/>
                <a:ea typeface="汉仪大宋简" panose="02010609000101010101" pitchFamily="49" charset="-122"/>
                <a:cs typeface="汉仪大宋简" panose="02010609000101010101" pitchFamily="49" charset="-122"/>
              </a:defRPr>
            </a:lvl1pPr>
          </a:lstStyle>
          <a:p>
            <a:fld id="{D7964B01-01E5-42D8-9A9C-059000FA0371}" type="slidenum">
              <a:rPr lang="zh-CN" altLang="en-US" smtClean="0"/>
              <a:pPr/>
              <a:t>‹#›</a:t>
            </a:fld>
            <a:endParaRPr lang="zh-CN" altLang="en-US" dirty="0"/>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2"/>
            <a:ext cx="2844800" cy="365125"/>
          </a:xfrm>
          <a:prstGeom prst="rect">
            <a:avLst/>
          </a:prstGeom>
        </p:spPr>
        <p:txBody>
          <a:bodyPr/>
          <a:lstStyle/>
          <a:p>
            <a:pPr defTabSz="1219170"/>
            <a:fld id="{2E3AAC11-D570-4EA9-AFC0-30FB72BA45EB}" type="datetimeFigureOut">
              <a:rPr lang="zh-CN" altLang="en-US" sz="2400" smtClean="0">
                <a:solidFill>
                  <a:prstClr val="black"/>
                </a:solidFill>
              </a:rPr>
              <a:pPr defTabSz="1219170"/>
              <a:t>2025/11/1</a:t>
            </a:fld>
            <a:endParaRPr lang="zh-CN" altLang="en-US" sz="2400">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pPr defTabSz="1219170"/>
            <a:endParaRPr lang="zh-CN" altLang="en-US" sz="2400">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pPr defTabSz="1219170"/>
            <a:fld id="{55ECCFAA-F4FB-487C-9F1E-C8836D0C3DC9}" type="slidenum">
              <a:rPr lang="zh-CN" altLang="en-US" sz="2400" smtClean="0">
                <a:solidFill>
                  <a:prstClr val="black"/>
                </a:solidFill>
              </a:rPr>
              <a:pPr defTabSz="1219170"/>
              <a:t>‹#›</a:t>
            </a:fld>
            <a:endParaRPr lang="zh-CN" altLang="en-US" sz="2400">
              <a:solidFill>
                <a:prstClr val="black"/>
              </a:solidFill>
            </a:endParaRPr>
          </a:p>
        </p:txBody>
      </p:sp>
    </p:spTree>
    <p:extLst>
      <p:ext uri="{BB962C8B-B14F-4D97-AF65-F5344CB8AC3E}">
        <p14:creationId xmlns:p14="http://schemas.microsoft.com/office/powerpoint/2010/main" val="5151355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0"/>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2"/>
            <a:ext cx="2844800" cy="365125"/>
          </a:xfrm>
          <a:prstGeom prst="rect">
            <a:avLst/>
          </a:prstGeom>
        </p:spPr>
        <p:txBody>
          <a:bodyPr/>
          <a:lstStyle/>
          <a:p>
            <a:pPr defTabSz="1219170"/>
            <a:fld id="{2E3AAC11-D570-4EA9-AFC0-30FB72BA45EB}" type="datetimeFigureOut">
              <a:rPr lang="zh-CN" altLang="en-US" sz="2400" smtClean="0">
                <a:solidFill>
                  <a:prstClr val="black"/>
                </a:solidFill>
              </a:rPr>
              <a:pPr defTabSz="1219170"/>
              <a:t>2025/11/1</a:t>
            </a:fld>
            <a:endParaRPr lang="zh-CN" altLang="en-US" sz="2400">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pPr defTabSz="1219170"/>
            <a:endParaRPr lang="zh-CN" altLang="en-US" sz="2400">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pPr defTabSz="1219170"/>
            <a:fld id="{55ECCFAA-F4FB-487C-9F1E-C8836D0C3DC9}" type="slidenum">
              <a:rPr lang="zh-CN" altLang="en-US" sz="2400" smtClean="0">
                <a:solidFill>
                  <a:prstClr val="black"/>
                </a:solidFill>
              </a:rPr>
              <a:pPr defTabSz="1219170"/>
              <a:t>‹#›</a:t>
            </a:fld>
            <a:endParaRPr lang="zh-CN" altLang="en-US" sz="2400">
              <a:solidFill>
                <a:prstClr val="black"/>
              </a:solidFill>
            </a:endParaRPr>
          </a:p>
        </p:txBody>
      </p:sp>
    </p:spTree>
    <p:extLst>
      <p:ext uri="{BB962C8B-B14F-4D97-AF65-F5344CB8AC3E}">
        <p14:creationId xmlns:p14="http://schemas.microsoft.com/office/powerpoint/2010/main" val="3951782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266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9448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9550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55144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651" r:id="rId61"/>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85450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0.wdp"/><Relationship Id="rId5"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1.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19.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1.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BEBA8EAE-BF5A-486C-A8C5-ECC9F3942E4B}">
                <a14:imgProps xmlns:a14="http://schemas.microsoft.com/office/drawing/2010/main">
                  <a14:imgLayer r:embed="rId5">
                    <a14:imgEffect>
                      <a14:artisticFilmGrain grainSize="20"/>
                    </a14:imgEffect>
                  </a14:imgLayer>
                </a14:imgProps>
              </a:ext>
              <a:ext uri="{28A0092B-C50C-407E-A947-70E740481C1C}">
                <a14:useLocalDpi xmlns:a14="http://schemas.microsoft.com/office/drawing/2010/main" val="0"/>
              </a:ext>
            </a:extLst>
          </a:blip>
          <a:srcRect/>
          <a:stretch>
            <a:fillRect/>
          </a:stretch>
        </p:blipFill>
        <p:spPr>
          <a:xfrm>
            <a:off x="263" y="149"/>
            <a:ext cx="12191737" cy="6857852"/>
          </a:xfrm>
          <a:prstGeom prst="rect">
            <a:avLst/>
          </a:prstGeom>
        </p:spPr>
      </p:pic>
      <p:sp>
        <p:nvSpPr>
          <p:cNvPr id="7" name="矩形 6"/>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sp>
        <p:nvSpPr>
          <p:cNvPr id="8" name="文本框 7"/>
          <p:cNvSpPr txBox="1"/>
          <p:nvPr/>
        </p:nvSpPr>
        <p:spPr>
          <a:xfrm>
            <a:off x="1837535" y="3428325"/>
            <a:ext cx="3094008" cy="461665"/>
          </a:xfrm>
          <a:prstGeom prst="rect">
            <a:avLst/>
          </a:prstGeom>
          <a:noFill/>
        </p:spPr>
        <p:txBody>
          <a:bodyPr wrap="square" rtlCol="0">
            <a:spAutoFit/>
          </a:bodyPr>
          <a:lstStyle/>
          <a:p>
            <a:pPr algn="ctr"/>
            <a:r>
              <a:rPr lang="en-US" altLang="zh-CN" sz="24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The Kite Runner</a:t>
            </a:r>
            <a:endParaRPr lang="zh-CN" altLang="en-US" sz="24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11" name="文本框 10"/>
          <p:cNvSpPr txBox="1"/>
          <p:nvPr/>
        </p:nvSpPr>
        <p:spPr>
          <a:xfrm>
            <a:off x="1182284" y="1089413"/>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追</a:t>
            </a:r>
          </a:p>
        </p:txBody>
      </p:sp>
      <p:sp>
        <p:nvSpPr>
          <p:cNvPr id="12" name="文本框 11"/>
          <p:cNvSpPr txBox="1"/>
          <p:nvPr/>
        </p:nvSpPr>
        <p:spPr>
          <a:xfrm>
            <a:off x="2195129" y="1374158"/>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风</a:t>
            </a:r>
          </a:p>
        </p:txBody>
      </p:sp>
      <p:sp>
        <p:nvSpPr>
          <p:cNvPr id="13" name="文本框 12"/>
          <p:cNvSpPr txBox="1"/>
          <p:nvPr/>
        </p:nvSpPr>
        <p:spPr>
          <a:xfrm>
            <a:off x="3207974" y="1089412"/>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筝</a:t>
            </a:r>
          </a:p>
        </p:txBody>
      </p:sp>
      <p:sp>
        <p:nvSpPr>
          <p:cNvPr id="14" name="文本框 13"/>
          <p:cNvSpPr txBox="1"/>
          <p:nvPr/>
        </p:nvSpPr>
        <p:spPr>
          <a:xfrm>
            <a:off x="4220819" y="1375306"/>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的</a:t>
            </a:r>
          </a:p>
        </p:txBody>
      </p:sp>
      <p:sp>
        <p:nvSpPr>
          <p:cNvPr id="15" name="文本框 14"/>
          <p:cNvSpPr txBox="1"/>
          <p:nvPr/>
        </p:nvSpPr>
        <p:spPr>
          <a:xfrm>
            <a:off x="5233662" y="1089412"/>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人</a:t>
            </a:r>
          </a:p>
        </p:txBody>
      </p:sp>
      <p:pic>
        <p:nvPicPr>
          <p:cNvPr id="17" name="图片 16"/>
          <p:cNvPicPr>
            <a:picLocks noChangeAspect="1"/>
          </p:cNvPicPr>
          <p:nvPr/>
        </p:nvPicPr>
        <p:blipFill>
          <a:blip r:embed="rId7" cstate="print">
            <a:extLst>
              <a:ext uri="{BEBA8EAE-BF5A-486C-A8C5-ECC9F3942E4B}">
                <a14:imgProps xmlns:a14="http://schemas.microsoft.com/office/drawing/2010/main">
                  <a14:imgLayer r:embed="rId8">
                    <a14:imgEffect>
                      <a14:artisticFilmGrain/>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675113" y="444304"/>
            <a:ext cx="5708102" cy="1688973"/>
          </a:xfrm>
          <a:prstGeom prst="rect">
            <a:avLst/>
          </a:prstGeom>
        </p:spPr>
      </p:pic>
      <p:sp>
        <p:nvSpPr>
          <p:cNvPr id="25" name="文本框 24"/>
          <p:cNvSpPr txBox="1"/>
          <p:nvPr/>
        </p:nvSpPr>
        <p:spPr>
          <a:xfrm>
            <a:off x="2016724" y="2624496"/>
            <a:ext cx="2789509" cy="307777"/>
          </a:xfrm>
          <a:prstGeom prst="rect">
            <a:avLst/>
          </a:prstGeom>
          <a:noFill/>
        </p:spPr>
        <p:txBody>
          <a:bodyPr wrap="square">
            <a:spAutoFit/>
          </a:bodyPr>
          <a:lstStyle/>
          <a:p>
            <a:pPr algn="dist"/>
            <a:r>
              <a:rPr lang="en-US" altLang="zh-CN"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美</a:t>
            </a:r>
            <a:r>
              <a:rPr lang="en-US" altLang="zh-CN"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卡勒德</a:t>
            </a:r>
            <a:r>
              <a:rPr lang="en-US" altLang="zh-CN"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胡赛尼  ◎ 著</a:t>
            </a:r>
          </a:p>
        </p:txBody>
      </p:sp>
      <p:sp>
        <p:nvSpPr>
          <p:cNvPr id="29" name="文本框 28"/>
          <p:cNvSpPr txBox="1"/>
          <p:nvPr/>
        </p:nvSpPr>
        <p:spPr>
          <a:xfrm>
            <a:off x="2145368" y="5065573"/>
            <a:ext cx="2383796" cy="369332"/>
          </a:xfrm>
          <a:prstGeom prst="rect">
            <a:avLst/>
          </a:prstGeom>
          <a:noFill/>
        </p:spPr>
        <p:txBody>
          <a:bodyPr wrap="square" rtlCol="0">
            <a:spAutoFit/>
          </a:bodyPr>
          <a:lstStyle/>
          <a:p>
            <a:pPr algn="ctr"/>
            <a:r>
              <a:rPr lang="zh-CN" altLang="en-US" dirty="0">
                <a:blipFill dpi="0" rotWithShape="1">
                  <a:blip r:embed="rId6">
                    <a:alphaModFix amt="91000"/>
                  </a:blip>
                  <a:srcRect/>
                  <a:stretch>
                    <a:fillRect/>
                  </a:stretch>
                </a:blip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念的：</a:t>
            </a:r>
            <a:r>
              <a:rPr lang="en-US" altLang="zh-CN" dirty="0" err="1">
                <a:blipFill dpi="0" rotWithShape="1">
                  <a:blip r:embed="rId6">
                    <a:alphaModFix amt="91000"/>
                  </a:blip>
                  <a:srcRect/>
                  <a:stretch>
                    <a:fillRect/>
                  </a:stretch>
                </a:blip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lzy</a:t>
            </a:r>
            <a:r>
              <a:rPr lang="en-US" altLang="zh-CN" dirty="0">
                <a:blipFill dpi="0" rotWithShape="1">
                  <a:blip r:embed="rId6">
                    <a:alphaModFix amt="91000"/>
                  </a:blip>
                  <a:srcRect/>
                  <a:stretch>
                    <a:fillRect/>
                  </a:stretch>
                </a:blip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  11.2</a:t>
            </a:r>
            <a:endParaRPr lang="zh-CN" altLang="en-US" dirty="0">
              <a:blipFill dpi="0" rotWithShape="1">
                <a:blip r:embed="rId6">
                  <a:alphaModFix amt="91000"/>
                </a:blip>
                <a:srcRect/>
                <a:stretch>
                  <a:fillRect/>
                </a:stretch>
              </a:blip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endParaRPr>
          </a:p>
        </p:txBody>
      </p:sp>
      <p:pic>
        <p:nvPicPr>
          <p:cNvPr id="3" name="图片 2"/>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39446" t="28397" r="39371" b="18647"/>
          <a:stretch>
            <a:fillRect/>
          </a:stretch>
        </p:blipFill>
        <p:spPr>
          <a:xfrm>
            <a:off x="7265116" y="2739782"/>
            <a:ext cx="2593311" cy="4320969"/>
          </a:xfrm>
          <a:prstGeom prst="rect">
            <a:avLst/>
          </a:prstGeom>
        </p:spPr>
      </p:pic>
      <p:cxnSp>
        <p:nvCxnSpPr>
          <p:cNvPr id="18" name="直接箭头连接符 17"/>
          <p:cNvCxnSpPr/>
          <p:nvPr/>
        </p:nvCxnSpPr>
        <p:spPr>
          <a:xfrm>
            <a:off x="4806233" y="3659157"/>
            <a:ext cx="1289767" cy="0"/>
          </a:xfrm>
          <a:prstGeom prst="straightConnector1">
            <a:avLst/>
          </a:prstGeom>
          <a:ln>
            <a:solidFill>
              <a:schemeClr val="bg1"/>
            </a:solidFill>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691330" y="3659157"/>
            <a:ext cx="1289767" cy="0"/>
          </a:xfrm>
          <a:prstGeom prst="straightConnector1">
            <a:avLst/>
          </a:prstGeom>
          <a:ln>
            <a:solidFill>
              <a:schemeClr val="bg1"/>
            </a:solidFill>
            <a:round/>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62304" y="1952522"/>
            <a:ext cx="4117316" cy="923330"/>
          </a:xfrm>
          <a:prstGeom prst="rect">
            <a:avLst/>
          </a:prstGeom>
          <a:noFill/>
        </p:spPr>
        <p:txBody>
          <a:bodyPr wrap="square" rtlCol="0">
            <a:spAutoFit/>
          </a:bodyPr>
          <a:lstStyle>
            <a:defPPr>
              <a:defRPr lang="zh-CN"/>
            </a:defPPr>
            <a:lvl1pPr>
              <a:defRPr sz="6000" b="1">
                <a:blipFill dpi="0" rotWithShape="1">
                  <a:blip r:embed="rId6">
                    <a:alphaModFix amt="91000"/>
                  </a:blip>
                  <a:srcRect/>
                  <a:stretch>
                    <a:fillRect/>
                  </a:stretch>
                </a:blipFill>
                <a:latin typeface="Pacifico" panose="00000500000000000000" pitchFamily="2" charset="0"/>
                <a:ea typeface="思源宋体 CN Medium" panose="02020500000000000000" pitchFamily="18" charset="-122"/>
              </a:defRPr>
            </a:lvl1pPr>
          </a:lstStyle>
          <a:p>
            <a:pPr algn="r">
              <a:lnSpc>
                <a:spcPct val="150000"/>
              </a:lnSpc>
            </a:pPr>
            <a:r>
              <a:rPr lang="en-US" altLang="zh-CN"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FOR YOU,</a:t>
            </a:r>
          </a:p>
          <a:p>
            <a:pPr algn="r">
              <a:lnSpc>
                <a:spcPct val="150000"/>
              </a:lnSpc>
            </a:pPr>
            <a:r>
              <a:rPr lang="en-US" altLang="zh-CN"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A THOUSAND TIMES OVER.</a:t>
            </a:r>
            <a:endPar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2" name="文本框 21"/>
          <p:cNvSpPr txBox="1"/>
          <p:nvPr/>
        </p:nvSpPr>
        <p:spPr>
          <a:xfrm>
            <a:off x="10440956" y="3112515"/>
            <a:ext cx="738664" cy="2959966"/>
          </a:xfrm>
          <a:prstGeom prst="rect">
            <a:avLst/>
          </a:prstGeom>
          <a:noFill/>
        </p:spPr>
        <p:txBody>
          <a:bodyPr vert="eaVert" wrap="square" rtlCol="0">
            <a:spAutoFit/>
          </a:bodyPr>
          <a:lstStyle>
            <a:defPPr>
              <a:defRPr lang="zh-CN"/>
            </a:defPPr>
            <a:lvl1pPr>
              <a:defRPr sz="6000" b="1">
                <a:blipFill dpi="0" rotWithShape="1">
                  <a:blip r:embed="rId6">
                    <a:alphaModFix amt="91000"/>
                  </a:blip>
                  <a:srcRect/>
                  <a:stretch>
                    <a:fillRect/>
                  </a:stretch>
                </a:blipFill>
                <a:latin typeface="Pacifico" panose="00000500000000000000" pitchFamily="2" charset="0"/>
                <a:ea typeface="思源宋体 CN Medium" panose="02020500000000000000" pitchFamily="18" charset="-122"/>
              </a:defRPr>
            </a:lvl1pPr>
          </a:lstStyle>
          <a:p>
            <a:pPr algn="dist">
              <a:lnSpc>
                <a:spcPct val="150000"/>
              </a:lnSpc>
            </a:pPr>
            <a:r>
              <a:rPr lang="zh-CN" altLang="en-US" sz="2400" dirty="0">
                <a:solidFill>
                  <a:srgbClr val="D3B467"/>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为你，千千万万遍。</a:t>
            </a:r>
          </a:p>
        </p:txBody>
      </p:sp>
      <p:grpSp>
        <p:nvGrpSpPr>
          <p:cNvPr id="23" name="组合 22"/>
          <p:cNvGrpSpPr/>
          <p:nvPr/>
        </p:nvGrpSpPr>
        <p:grpSpPr>
          <a:xfrm>
            <a:off x="9798494" y="1005241"/>
            <a:ext cx="1381126" cy="368917"/>
            <a:chOff x="9381864" y="1005241"/>
            <a:chExt cx="1381126" cy="368917"/>
          </a:xfrm>
        </p:grpSpPr>
        <p:sp>
          <p:nvSpPr>
            <p:cNvPr id="24" name="矩形 23"/>
            <p:cNvSpPr/>
            <p:nvPr/>
          </p:nvSpPr>
          <p:spPr>
            <a:xfrm>
              <a:off x="9381864" y="1005241"/>
              <a:ext cx="690563" cy="3689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阅读</a:t>
              </a:r>
            </a:p>
          </p:txBody>
        </p:sp>
        <p:sp>
          <p:nvSpPr>
            <p:cNvPr id="26" name="矩形 25"/>
            <p:cNvSpPr/>
            <p:nvPr/>
          </p:nvSpPr>
          <p:spPr>
            <a:xfrm>
              <a:off x="10072427" y="1005241"/>
              <a:ext cx="690563" cy="368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经典</a:t>
              </a: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grpSp>
        <p:nvGrpSpPr>
          <p:cNvPr id="6" name="组合 5"/>
          <p:cNvGrpSpPr/>
          <p:nvPr/>
        </p:nvGrpSpPr>
        <p:grpSpPr>
          <a:xfrm>
            <a:off x="743640" y="405474"/>
            <a:ext cx="2349340" cy="657452"/>
            <a:chOff x="2653921" y="903414"/>
            <a:chExt cx="2349340" cy="657452"/>
          </a:xfrm>
        </p:grpSpPr>
        <p:grpSp>
          <p:nvGrpSpPr>
            <p:cNvPr id="7" name="组合 6"/>
            <p:cNvGrpSpPr/>
            <p:nvPr/>
          </p:nvGrpSpPr>
          <p:grpSpPr>
            <a:xfrm>
              <a:off x="2653921" y="996467"/>
              <a:ext cx="391392" cy="318178"/>
              <a:chOff x="2653921" y="996467"/>
              <a:chExt cx="391392" cy="318178"/>
            </a:xfrm>
          </p:grpSpPr>
          <p:sp>
            <p:nvSpPr>
              <p:cNvPr id="10" name="菱形 9"/>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1" name="菱形 10"/>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8" name="文本框 7"/>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人物介绍</a:t>
              </a:r>
            </a:p>
          </p:txBody>
        </p:sp>
        <p:sp>
          <p:nvSpPr>
            <p:cNvPr id="9" name="文本框 8"/>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person in literature</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12" name="文本框 11"/>
          <p:cNvSpPr txBox="1"/>
          <p:nvPr/>
        </p:nvSpPr>
        <p:spPr>
          <a:xfrm>
            <a:off x="902679" y="1953861"/>
            <a:ext cx="4999935" cy="1104726"/>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sym typeface="+mn-ea"/>
              </a:rPr>
              <a:t>爸爸的哈扎拉仆人，人们都认为他是哈桑的父亲。在他年幼时，父母因交通事故丧生，他也从此被爸爸的父亲收养。阿里之前患过脊髓灰质炎，右腿因此残疾，因而常常被当地的小孩欺负折磨。他最后在哈扎拉贾特误触地雷身亡。</a:t>
            </a: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3" name="文本框 12"/>
          <p:cNvSpPr txBox="1"/>
          <p:nvPr/>
        </p:nvSpPr>
        <p:spPr>
          <a:xfrm>
            <a:off x="902679" y="4774200"/>
            <a:ext cx="4999935" cy="1104726"/>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sym typeface="+mn-ea"/>
              </a:rPr>
              <a:t>爸爸的忠诚挚友和生意伙伴，也是阿米尔的人生导师。他鼓励年幼的阿米尔追求文学事业。后来，他在重病时劝说已经在美国定居的阿米尔回到巴基斯坦，告诉他哈桑身世的真相，让他救出哈桑的儿子索拉博，最后平静地离开了人世。</a:t>
            </a:r>
          </a:p>
        </p:txBody>
      </p:sp>
      <p:sp>
        <p:nvSpPr>
          <p:cNvPr id="18" name="文本框 17"/>
          <p:cNvSpPr txBox="1"/>
          <p:nvPr/>
        </p:nvSpPr>
        <p:spPr>
          <a:xfrm>
            <a:off x="6289388" y="4258090"/>
            <a:ext cx="4926619" cy="1621791"/>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他信仰纳粹主义，鼓吹普什图人比哈扎拉人更优越。他在青少年时代就已经成为邻里的恶霸。阿塞夫年轻时就曾经犯下累累恶行，他欺负阿米尔和哈桑，又为报复阿米尔而强奸了哈桑，之后还送给阿米尔一本阿道夫·希特勒的自传作为生日礼物。成年之后，他加入了塔利班，成为首领，又囚禁了哈桑的儿子索拉博，对他实施性虐待。</a:t>
            </a:r>
          </a:p>
        </p:txBody>
      </p:sp>
      <p:sp>
        <p:nvSpPr>
          <p:cNvPr id="19" name="文本框 18"/>
          <p:cNvSpPr txBox="1"/>
          <p:nvPr/>
        </p:nvSpPr>
        <p:spPr>
          <a:xfrm>
            <a:off x="6289388" y="1943066"/>
            <a:ext cx="4926619" cy="1104726"/>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sym typeface="+mn-ea"/>
              </a:rPr>
              <a:t>阿米尔的妻子，一个同样来自阿富汗的将军的女儿。因为年少时的任性妄为，导致婚后不能生育，但阿米尔并没因此而嫌弃。善良的索拉雅鼓励丈夫挽回曾经的过错，救赎自己，并提出要收养索拉博（阿米尔的弟弟哈桑的儿子）。</a:t>
            </a:r>
          </a:p>
        </p:txBody>
      </p:sp>
      <p:sp>
        <p:nvSpPr>
          <p:cNvPr id="26" name="文本框 25"/>
          <p:cNvSpPr txBox="1"/>
          <p:nvPr/>
        </p:nvSpPr>
        <p:spPr>
          <a:xfrm>
            <a:off x="902679" y="1474157"/>
            <a:ext cx="984250" cy="369332"/>
          </a:xfrm>
          <a:prstGeom prst="rect">
            <a:avLst/>
          </a:prstGeom>
          <a:solidFill>
            <a:srgbClr val="072A35"/>
          </a:solidFill>
          <a:ln>
            <a:noFill/>
          </a:ln>
        </p:spPr>
        <p:txBody>
          <a:bodyPr vert="horz" wrap="square">
            <a:spAutoFit/>
          </a:bodyP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阿  里</a:t>
            </a:r>
          </a:p>
        </p:txBody>
      </p:sp>
      <p:sp>
        <p:nvSpPr>
          <p:cNvPr id="27" name="文本框 26"/>
          <p:cNvSpPr txBox="1"/>
          <p:nvPr/>
        </p:nvSpPr>
        <p:spPr>
          <a:xfrm>
            <a:off x="902679" y="4258090"/>
            <a:ext cx="984250" cy="369332"/>
          </a:xfrm>
          <a:prstGeom prst="rect">
            <a:avLst/>
          </a:prstGeom>
          <a:solidFill>
            <a:srgbClr val="072A35"/>
          </a:solidFill>
          <a:ln>
            <a:noFill/>
          </a:ln>
        </p:spPr>
        <p:txBody>
          <a:bodyPr vert="horz" wrap="square">
            <a:spAutoFit/>
          </a:bodyP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拉辛汗</a:t>
            </a:r>
          </a:p>
        </p:txBody>
      </p:sp>
      <p:sp>
        <p:nvSpPr>
          <p:cNvPr id="28" name="文本框 27"/>
          <p:cNvSpPr txBox="1"/>
          <p:nvPr/>
        </p:nvSpPr>
        <p:spPr>
          <a:xfrm>
            <a:off x="6289388" y="1474157"/>
            <a:ext cx="984250" cy="369332"/>
          </a:xfrm>
          <a:prstGeom prst="rect">
            <a:avLst/>
          </a:prstGeom>
          <a:solidFill>
            <a:srgbClr val="072A35"/>
          </a:solidFill>
          <a:ln>
            <a:noFill/>
          </a:ln>
        </p:spPr>
        <p:txBody>
          <a:bodyPr vert="horz" wrap="square">
            <a:spAutoFit/>
          </a:bodyP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索拉雅</a:t>
            </a:r>
          </a:p>
        </p:txBody>
      </p:sp>
      <p:sp>
        <p:nvSpPr>
          <p:cNvPr id="29" name="文本框 28"/>
          <p:cNvSpPr txBox="1"/>
          <p:nvPr/>
        </p:nvSpPr>
        <p:spPr>
          <a:xfrm>
            <a:off x="6289388" y="3741980"/>
            <a:ext cx="984250" cy="369332"/>
          </a:xfrm>
          <a:prstGeom prst="rect">
            <a:avLst/>
          </a:prstGeom>
          <a:solidFill>
            <a:srgbClr val="CAB46F"/>
          </a:solidFill>
          <a:ln>
            <a:noFill/>
          </a:ln>
        </p:spPr>
        <p:txBody>
          <a:bodyPr vert="horz" wrap="square">
            <a:spAutoFit/>
          </a:bodyP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阿塞夫</a:t>
            </a:r>
          </a:p>
        </p:txBody>
      </p:sp>
      <p:cxnSp>
        <p:nvCxnSpPr>
          <p:cNvPr id="31" name="连接符: 肘形 30"/>
          <p:cNvCxnSpPr>
            <a:stCxn id="26" idx="1"/>
            <a:endCxn id="12" idx="1"/>
          </p:cNvCxnSpPr>
          <p:nvPr/>
        </p:nvCxnSpPr>
        <p:spPr>
          <a:xfrm rot="10800000" flipV="1">
            <a:off x="902679" y="1658822"/>
            <a:ext cx="12700" cy="847401"/>
          </a:xfrm>
          <a:prstGeom prst="bentConnector3">
            <a:avLst>
              <a:gd name="adj1" fmla="val 180000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27" idx="1"/>
            <a:endCxn id="13" idx="1"/>
          </p:cNvCxnSpPr>
          <p:nvPr/>
        </p:nvCxnSpPr>
        <p:spPr>
          <a:xfrm rot="10800000" flipV="1">
            <a:off x="902679" y="4442755"/>
            <a:ext cx="12700" cy="883807"/>
          </a:xfrm>
          <a:prstGeom prst="bentConnector3">
            <a:avLst>
              <a:gd name="adj1" fmla="val 180000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28" idx="3"/>
            <a:endCxn id="19" idx="3"/>
          </p:cNvCxnSpPr>
          <p:nvPr/>
        </p:nvCxnSpPr>
        <p:spPr>
          <a:xfrm>
            <a:off x="7273638" y="1658823"/>
            <a:ext cx="3942369" cy="836606"/>
          </a:xfrm>
          <a:prstGeom prst="bentConnector3">
            <a:avLst>
              <a:gd name="adj1" fmla="val 105799"/>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8" name="连接符: 肘形 37"/>
          <p:cNvCxnSpPr>
            <a:stCxn id="29" idx="3"/>
            <a:endCxn id="18" idx="3"/>
          </p:cNvCxnSpPr>
          <p:nvPr/>
        </p:nvCxnSpPr>
        <p:spPr>
          <a:xfrm>
            <a:off x="7273638" y="3926646"/>
            <a:ext cx="3942369" cy="1142340"/>
          </a:xfrm>
          <a:prstGeom prst="bentConnector3">
            <a:avLst>
              <a:gd name="adj1" fmla="val 105799"/>
            </a:avLst>
          </a:prstGeom>
          <a:ln>
            <a:solidFill>
              <a:srgbClr val="072A35"/>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197827" y="2911873"/>
            <a:ext cx="5476876" cy="16205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grpSp>
        <p:nvGrpSpPr>
          <p:cNvPr id="71" name="组合 70"/>
          <p:cNvGrpSpPr/>
          <p:nvPr/>
        </p:nvGrpSpPr>
        <p:grpSpPr>
          <a:xfrm>
            <a:off x="743640" y="405474"/>
            <a:ext cx="2349340" cy="657452"/>
            <a:chOff x="2653921" y="903414"/>
            <a:chExt cx="2349340" cy="657452"/>
          </a:xfrm>
        </p:grpSpPr>
        <p:grpSp>
          <p:nvGrpSpPr>
            <p:cNvPr id="72" name="组合 71"/>
            <p:cNvGrpSpPr/>
            <p:nvPr/>
          </p:nvGrpSpPr>
          <p:grpSpPr>
            <a:xfrm>
              <a:off x="2653921" y="996467"/>
              <a:ext cx="391392" cy="318178"/>
              <a:chOff x="2653921" y="996467"/>
              <a:chExt cx="391392" cy="318178"/>
            </a:xfrm>
          </p:grpSpPr>
          <p:sp>
            <p:nvSpPr>
              <p:cNvPr id="75" name="菱形 74"/>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76" name="菱形 75"/>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73" name="文本框 72"/>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人物关系</a:t>
              </a:r>
            </a:p>
          </p:txBody>
        </p:sp>
        <p:sp>
          <p:nvSpPr>
            <p:cNvPr id="74" name="文本框 73"/>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person Relationship</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2" name="矩形: 圆角 1"/>
          <p:cNvSpPr/>
          <p:nvPr/>
        </p:nvSpPr>
        <p:spPr>
          <a:xfrm>
            <a:off x="4956503" y="1590710"/>
            <a:ext cx="1352550" cy="361950"/>
          </a:xfrm>
          <a:prstGeom prst="roundRect">
            <a:avLst>
              <a:gd name="adj" fmla="val 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阿塞夫一家</a:t>
            </a:r>
          </a:p>
        </p:txBody>
      </p:sp>
      <p:sp>
        <p:nvSpPr>
          <p:cNvPr id="3" name="矩形: 圆角 2"/>
          <p:cNvSpPr/>
          <p:nvPr/>
        </p:nvSpPr>
        <p:spPr>
          <a:xfrm>
            <a:off x="3416718" y="1409733"/>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马赫穆德</a:t>
            </a:r>
          </a:p>
        </p:txBody>
      </p:sp>
      <p:sp>
        <p:nvSpPr>
          <p:cNvPr id="6" name="矩形: 圆角 5"/>
          <p:cNvSpPr/>
          <p:nvPr/>
        </p:nvSpPr>
        <p:spPr>
          <a:xfrm>
            <a:off x="3416718" y="1952660"/>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谭雅</a:t>
            </a:r>
          </a:p>
        </p:txBody>
      </p:sp>
      <p:sp>
        <p:nvSpPr>
          <p:cNvPr id="7" name="矩形 6"/>
          <p:cNvSpPr/>
          <p:nvPr/>
        </p:nvSpPr>
        <p:spPr>
          <a:xfrm>
            <a:off x="1957833" y="1525081"/>
            <a:ext cx="1075799" cy="552450"/>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阿塞夫</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暴戾</a:t>
            </a:r>
            <a:r>
              <a:rPr lang="en-US" altLang="zh-CN"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  </a:t>
            </a: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很坏</a:t>
            </a:r>
          </a:p>
        </p:txBody>
      </p:sp>
      <p:sp>
        <p:nvSpPr>
          <p:cNvPr id="8" name="矩形 7"/>
          <p:cNvSpPr/>
          <p:nvPr/>
        </p:nvSpPr>
        <p:spPr>
          <a:xfrm>
            <a:off x="696249" y="1371637"/>
            <a:ext cx="827780" cy="333371"/>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卡莫</a:t>
            </a:r>
          </a:p>
        </p:txBody>
      </p:sp>
      <p:sp>
        <p:nvSpPr>
          <p:cNvPr id="9" name="矩形 8"/>
          <p:cNvSpPr/>
          <p:nvPr/>
        </p:nvSpPr>
        <p:spPr>
          <a:xfrm>
            <a:off x="696249" y="3005174"/>
            <a:ext cx="827780" cy="333371"/>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索拉博</a:t>
            </a:r>
          </a:p>
        </p:txBody>
      </p:sp>
      <p:sp>
        <p:nvSpPr>
          <p:cNvPr id="10" name="矩形: 圆角 9"/>
          <p:cNvSpPr/>
          <p:nvPr/>
        </p:nvSpPr>
        <p:spPr>
          <a:xfrm>
            <a:off x="4956503" y="2922567"/>
            <a:ext cx="760404" cy="726193"/>
          </a:xfrm>
          <a:prstGeom prst="roundRect">
            <a:avLst>
              <a:gd name="adj" fmla="val 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哈桑一家</a:t>
            </a:r>
          </a:p>
        </p:txBody>
      </p:sp>
      <p:sp>
        <p:nvSpPr>
          <p:cNvPr id="13" name="矩形: 圆角 12"/>
          <p:cNvSpPr/>
          <p:nvPr/>
        </p:nvSpPr>
        <p:spPr>
          <a:xfrm>
            <a:off x="3416718" y="2581311"/>
            <a:ext cx="1123950" cy="514345"/>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莎娜芭</a:t>
            </a:r>
            <a:endPar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浪荡</a:t>
            </a:r>
          </a:p>
        </p:txBody>
      </p:sp>
      <p:sp>
        <p:nvSpPr>
          <p:cNvPr id="15" name="矩形: 圆角 14"/>
          <p:cNvSpPr/>
          <p:nvPr/>
        </p:nvSpPr>
        <p:spPr>
          <a:xfrm>
            <a:off x="3416719" y="3457608"/>
            <a:ext cx="1123950" cy="514345"/>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阿里</a:t>
            </a:r>
            <a:endPar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我家仆人</a:t>
            </a:r>
          </a:p>
        </p:txBody>
      </p:sp>
      <p:sp>
        <p:nvSpPr>
          <p:cNvPr id="16" name="矩形 15"/>
          <p:cNvSpPr/>
          <p:nvPr/>
        </p:nvSpPr>
        <p:spPr>
          <a:xfrm>
            <a:off x="1988015" y="2705972"/>
            <a:ext cx="1075799" cy="55245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哈桑</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忠诚</a:t>
            </a:r>
            <a:endParaRPr lang="en-US" altLang="zh-CN"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7" name="矩形 16"/>
          <p:cNvSpPr/>
          <p:nvPr/>
        </p:nvSpPr>
        <p:spPr>
          <a:xfrm>
            <a:off x="1988015" y="3544756"/>
            <a:ext cx="1075799" cy="371478"/>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法莎娜</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8" name="矩形: 圆角 17"/>
          <p:cNvSpPr/>
          <p:nvPr/>
        </p:nvSpPr>
        <p:spPr>
          <a:xfrm>
            <a:off x="4956503" y="4722340"/>
            <a:ext cx="1352550" cy="361950"/>
          </a:xfrm>
          <a:prstGeom prst="roundRect">
            <a:avLst>
              <a:gd name="adj" fmla="val 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索拉雅一家</a:t>
            </a:r>
          </a:p>
        </p:txBody>
      </p:sp>
      <p:sp>
        <p:nvSpPr>
          <p:cNvPr id="19" name="矩形: 圆角 18"/>
          <p:cNvSpPr/>
          <p:nvPr/>
        </p:nvSpPr>
        <p:spPr>
          <a:xfrm>
            <a:off x="2940943" y="4465167"/>
            <a:ext cx="1599726" cy="514345"/>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伊克伯</a:t>
            </a:r>
            <a:r>
              <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塔赫里</a:t>
            </a:r>
            <a:endPar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我家仆人</a:t>
            </a:r>
          </a:p>
        </p:txBody>
      </p:sp>
      <p:sp>
        <p:nvSpPr>
          <p:cNvPr id="20" name="矩形: 圆角 19"/>
          <p:cNvSpPr/>
          <p:nvPr/>
        </p:nvSpPr>
        <p:spPr>
          <a:xfrm>
            <a:off x="3416718" y="5263174"/>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雅米拉</a:t>
            </a:r>
          </a:p>
        </p:txBody>
      </p:sp>
      <p:sp>
        <p:nvSpPr>
          <p:cNvPr id="21" name="矩形: 圆角 20"/>
          <p:cNvSpPr/>
          <p:nvPr/>
        </p:nvSpPr>
        <p:spPr>
          <a:xfrm>
            <a:off x="3033631" y="5827241"/>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沙利夫</a:t>
            </a:r>
          </a:p>
        </p:txBody>
      </p:sp>
      <p:cxnSp>
        <p:nvCxnSpPr>
          <p:cNvPr id="23" name="连接符: 肘形 22"/>
          <p:cNvCxnSpPr>
            <a:stCxn id="2" idx="1"/>
            <a:endCxn id="3" idx="3"/>
          </p:cNvCxnSpPr>
          <p:nvPr/>
        </p:nvCxnSpPr>
        <p:spPr>
          <a:xfrm rot="10800000">
            <a:off x="4540669" y="1571659"/>
            <a:ext cx="415835" cy="200027"/>
          </a:xfrm>
          <a:prstGeom prst="bentConnector3">
            <a:avLst>
              <a:gd name="adj1" fmla="val 1736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2" idx="1"/>
            <a:endCxn id="6" idx="3"/>
          </p:cNvCxnSpPr>
          <p:nvPr/>
        </p:nvCxnSpPr>
        <p:spPr>
          <a:xfrm rot="10800000" flipV="1">
            <a:off x="4540669" y="1771685"/>
            <a:ext cx="415835" cy="342900"/>
          </a:xfrm>
          <a:prstGeom prst="bentConnector3">
            <a:avLst>
              <a:gd name="adj1" fmla="val 17359"/>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10" idx="1"/>
            <a:endCxn id="13" idx="3"/>
          </p:cNvCxnSpPr>
          <p:nvPr/>
        </p:nvCxnSpPr>
        <p:spPr>
          <a:xfrm rot="10800000">
            <a:off x="4540669" y="2838484"/>
            <a:ext cx="415835" cy="447180"/>
          </a:xfrm>
          <a:prstGeom prst="bentConnector3">
            <a:avLst>
              <a:gd name="adj1" fmla="val 5000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15" idx="3"/>
            <a:endCxn id="10" idx="1"/>
          </p:cNvCxnSpPr>
          <p:nvPr/>
        </p:nvCxnSpPr>
        <p:spPr>
          <a:xfrm flipV="1">
            <a:off x="4540669" y="3285664"/>
            <a:ext cx="415834" cy="429117"/>
          </a:xfrm>
          <a:prstGeom prst="bentConnector3">
            <a:avLst>
              <a:gd name="adj1" fmla="val 5000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3" idx="1"/>
            <a:endCxn id="7" idx="3"/>
          </p:cNvCxnSpPr>
          <p:nvPr/>
        </p:nvCxnSpPr>
        <p:spPr>
          <a:xfrm rot="10800000" flipV="1">
            <a:off x="3033632" y="1571658"/>
            <a:ext cx="383086" cy="229648"/>
          </a:xfrm>
          <a:prstGeom prst="bentConnector3">
            <a:avLst>
              <a:gd name="adj1" fmla="val 13947"/>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6" idx="1"/>
            <a:endCxn id="7" idx="3"/>
          </p:cNvCxnSpPr>
          <p:nvPr/>
        </p:nvCxnSpPr>
        <p:spPr>
          <a:xfrm rot="10800000">
            <a:off x="3033632" y="1801307"/>
            <a:ext cx="383086" cy="313279"/>
          </a:xfrm>
          <a:prstGeom prst="bentConnector3">
            <a:avLst>
              <a:gd name="adj1" fmla="val 13947"/>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96249" y="1981237"/>
            <a:ext cx="827780" cy="333371"/>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瓦里</a:t>
            </a:r>
          </a:p>
        </p:txBody>
      </p:sp>
      <p:sp>
        <p:nvSpPr>
          <p:cNvPr id="47" name="文本框 46"/>
          <p:cNvSpPr txBox="1"/>
          <p:nvPr/>
        </p:nvSpPr>
        <p:spPr>
          <a:xfrm>
            <a:off x="4480253" y="1314487"/>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a:t>
            </a:r>
          </a:p>
        </p:txBody>
      </p:sp>
      <p:sp>
        <p:nvSpPr>
          <p:cNvPr id="48" name="文本框 47"/>
          <p:cNvSpPr txBox="1"/>
          <p:nvPr/>
        </p:nvSpPr>
        <p:spPr>
          <a:xfrm>
            <a:off x="4480253" y="1887488"/>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妈妈</a:t>
            </a:r>
          </a:p>
        </p:txBody>
      </p:sp>
      <p:sp>
        <p:nvSpPr>
          <p:cNvPr id="49" name="文本框 48"/>
          <p:cNvSpPr txBox="1"/>
          <p:nvPr/>
        </p:nvSpPr>
        <p:spPr>
          <a:xfrm>
            <a:off x="2974393" y="1580929"/>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儿子</a:t>
            </a:r>
          </a:p>
        </p:txBody>
      </p:sp>
      <p:cxnSp>
        <p:nvCxnSpPr>
          <p:cNvPr id="56" name="连接符: 肘形 55"/>
          <p:cNvCxnSpPr>
            <a:stCxn id="7" idx="1"/>
            <a:endCxn id="8" idx="3"/>
          </p:cNvCxnSpPr>
          <p:nvPr/>
        </p:nvCxnSpPr>
        <p:spPr>
          <a:xfrm rot="10800000">
            <a:off x="1524029" y="1538324"/>
            <a:ext cx="433804" cy="262983"/>
          </a:xfrm>
          <a:prstGeom prst="bentConnector3">
            <a:avLst>
              <a:gd name="adj1" fmla="val 17064"/>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58" name="连接符: 肘形 57"/>
          <p:cNvCxnSpPr>
            <a:stCxn id="46" idx="3"/>
            <a:endCxn id="7" idx="1"/>
          </p:cNvCxnSpPr>
          <p:nvPr/>
        </p:nvCxnSpPr>
        <p:spPr>
          <a:xfrm flipV="1">
            <a:off x="1524029" y="1801306"/>
            <a:ext cx="433804" cy="346617"/>
          </a:xfrm>
          <a:prstGeom prst="bentConnector3">
            <a:avLst>
              <a:gd name="adj1" fmla="val 82935"/>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493847" y="1323884"/>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朋友</a:t>
            </a:r>
          </a:p>
        </p:txBody>
      </p:sp>
      <p:sp>
        <p:nvSpPr>
          <p:cNvPr id="62" name="文本框 61"/>
          <p:cNvSpPr txBox="1"/>
          <p:nvPr/>
        </p:nvSpPr>
        <p:spPr>
          <a:xfrm>
            <a:off x="1493847" y="1943135"/>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朋友</a:t>
            </a:r>
          </a:p>
        </p:txBody>
      </p:sp>
      <p:sp>
        <p:nvSpPr>
          <p:cNvPr id="68" name="文本框 67"/>
          <p:cNvSpPr txBox="1"/>
          <p:nvPr/>
        </p:nvSpPr>
        <p:spPr>
          <a:xfrm>
            <a:off x="4480253" y="2583656"/>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妈妈</a:t>
            </a:r>
          </a:p>
        </p:txBody>
      </p:sp>
      <p:sp>
        <p:nvSpPr>
          <p:cNvPr id="69" name="文本框 68"/>
          <p:cNvSpPr txBox="1"/>
          <p:nvPr/>
        </p:nvSpPr>
        <p:spPr>
          <a:xfrm>
            <a:off x="4480253" y="3486633"/>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a:t>
            </a:r>
          </a:p>
        </p:txBody>
      </p:sp>
      <p:sp>
        <p:nvSpPr>
          <p:cNvPr id="70" name="矩形 69"/>
          <p:cNvSpPr/>
          <p:nvPr/>
        </p:nvSpPr>
        <p:spPr>
          <a:xfrm>
            <a:off x="1592703" y="5239359"/>
            <a:ext cx="1075799" cy="371478"/>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索拉雅</a:t>
            </a:r>
          </a:p>
        </p:txBody>
      </p:sp>
      <p:cxnSp>
        <p:nvCxnSpPr>
          <p:cNvPr id="78" name="连接符: 肘形 77"/>
          <p:cNvCxnSpPr>
            <a:stCxn id="18" idx="1"/>
            <a:endCxn id="19" idx="3"/>
          </p:cNvCxnSpPr>
          <p:nvPr/>
        </p:nvCxnSpPr>
        <p:spPr>
          <a:xfrm rot="10800000">
            <a:off x="4540669" y="4722341"/>
            <a:ext cx="415834" cy="180975"/>
          </a:xfrm>
          <a:prstGeom prst="bentConnector3">
            <a:avLst>
              <a:gd name="adj1" fmla="val 20222"/>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18" idx="1"/>
            <a:endCxn id="20" idx="3"/>
          </p:cNvCxnSpPr>
          <p:nvPr/>
        </p:nvCxnSpPr>
        <p:spPr>
          <a:xfrm rot="10800000" flipV="1">
            <a:off x="4540669" y="4903315"/>
            <a:ext cx="415835" cy="521784"/>
          </a:xfrm>
          <a:prstGeom prst="bentConnector3">
            <a:avLst>
              <a:gd name="adj1" fmla="val 20223"/>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82" name="连接符: 肘形 81"/>
          <p:cNvCxnSpPr>
            <a:stCxn id="18" idx="1"/>
            <a:endCxn id="21" idx="3"/>
          </p:cNvCxnSpPr>
          <p:nvPr/>
        </p:nvCxnSpPr>
        <p:spPr>
          <a:xfrm rot="10800000" flipV="1">
            <a:off x="4157581" y="4903314"/>
            <a:ext cx="798922" cy="1085851"/>
          </a:xfrm>
          <a:prstGeom prst="bentConnector3">
            <a:avLst>
              <a:gd name="adj1" fmla="val 10259"/>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480253" y="4483652"/>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a:t>
            </a:r>
          </a:p>
        </p:txBody>
      </p:sp>
      <p:sp>
        <p:nvSpPr>
          <p:cNvPr id="87" name="文本框 86"/>
          <p:cNvSpPr txBox="1"/>
          <p:nvPr/>
        </p:nvSpPr>
        <p:spPr>
          <a:xfrm>
            <a:off x="4480253" y="5206423"/>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妈妈</a:t>
            </a:r>
          </a:p>
        </p:txBody>
      </p:sp>
      <p:sp>
        <p:nvSpPr>
          <p:cNvPr id="90" name="文本框 89"/>
          <p:cNvSpPr txBox="1"/>
          <p:nvPr/>
        </p:nvSpPr>
        <p:spPr>
          <a:xfrm>
            <a:off x="4157580" y="5784307"/>
            <a:ext cx="798923"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爸爸弟弟</a:t>
            </a:r>
          </a:p>
        </p:txBody>
      </p:sp>
      <p:cxnSp>
        <p:nvCxnSpPr>
          <p:cNvPr id="92" name="直接连接符 91"/>
          <p:cNvCxnSpPr>
            <a:stCxn id="20" idx="1"/>
            <a:endCxn id="70" idx="3"/>
          </p:cNvCxnSpPr>
          <p:nvPr/>
        </p:nvCxnSpPr>
        <p:spPr>
          <a:xfrm flipH="1" flipV="1">
            <a:off x="2668502" y="5425098"/>
            <a:ext cx="748216" cy="1"/>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2894554" y="5206423"/>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女儿</a:t>
            </a:r>
          </a:p>
        </p:txBody>
      </p:sp>
      <p:cxnSp>
        <p:nvCxnSpPr>
          <p:cNvPr id="95" name="连接符: 肘形 94"/>
          <p:cNvCxnSpPr>
            <a:stCxn id="15" idx="1"/>
            <a:endCxn id="16" idx="3"/>
          </p:cNvCxnSpPr>
          <p:nvPr/>
        </p:nvCxnSpPr>
        <p:spPr>
          <a:xfrm rot="10800000">
            <a:off x="3063815" y="2982197"/>
            <a:ext cx="352905" cy="732584"/>
          </a:xfrm>
          <a:prstGeom prst="bentConnector3">
            <a:avLst>
              <a:gd name="adj1" fmla="val 19411"/>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00" name="连接符: 肘形 99"/>
          <p:cNvCxnSpPr>
            <a:stCxn id="15" idx="1"/>
            <a:endCxn id="17" idx="3"/>
          </p:cNvCxnSpPr>
          <p:nvPr/>
        </p:nvCxnSpPr>
        <p:spPr>
          <a:xfrm rot="10800000" flipV="1">
            <a:off x="3063815" y="3714781"/>
            <a:ext cx="352905" cy="15714"/>
          </a:xfrm>
          <a:prstGeom prst="bentConnector3">
            <a:avLst>
              <a:gd name="adj1" fmla="val 19411"/>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2974393" y="2769955"/>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儿子</a:t>
            </a:r>
          </a:p>
        </p:txBody>
      </p:sp>
      <p:sp>
        <p:nvSpPr>
          <p:cNvPr id="107" name="文本框 106"/>
          <p:cNvSpPr txBox="1"/>
          <p:nvPr/>
        </p:nvSpPr>
        <p:spPr>
          <a:xfrm>
            <a:off x="2974393" y="3508131"/>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儿媳</a:t>
            </a:r>
          </a:p>
        </p:txBody>
      </p:sp>
      <p:sp>
        <p:nvSpPr>
          <p:cNvPr id="108" name="文本框 107"/>
          <p:cNvSpPr txBox="1"/>
          <p:nvPr/>
        </p:nvSpPr>
        <p:spPr>
          <a:xfrm>
            <a:off x="1493847" y="2924046"/>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孙子</a:t>
            </a:r>
          </a:p>
        </p:txBody>
      </p:sp>
      <p:cxnSp>
        <p:nvCxnSpPr>
          <p:cNvPr id="110" name="连接符: 肘形 109"/>
          <p:cNvCxnSpPr>
            <a:stCxn id="16" idx="1"/>
            <a:endCxn id="9" idx="3"/>
          </p:cNvCxnSpPr>
          <p:nvPr/>
        </p:nvCxnSpPr>
        <p:spPr>
          <a:xfrm rot="10800000" flipV="1">
            <a:off x="1524029" y="2982196"/>
            <a:ext cx="463986" cy="189663"/>
          </a:xfrm>
          <a:prstGeom prst="bentConnector3">
            <a:avLst>
              <a:gd name="adj1" fmla="val 24339"/>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12" name="连接符: 肘形 111"/>
          <p:cNvCxnSpPr>
            <a:stCxn id="17" idx="1"/>
            <a:endCxn id="9" idx="3"/>
          </p:cNvCxnSpPr>
          <p:nvPr/>
        </p:nvCxnSpPr>
        <p:spPr>
          <a:xfrm rot="10800000">
            <a:off x="1524029" y="3171861"/>
            <a:ext cx="463986" cy="558635"/>
          </a:xfrm>
          <a:prstGeom prst="bentConnector3">
            <a:avLst>
              <a:gd name="adj1" fmla="val 2434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stCxn id="7" idx="2"/>
            <a:endCxn id="16" idx="0"/>
          </p:cNvCxnSpPr>
          <p:nvPr/>
        </p:nvCxnSpPr>
        <p:spPr>
          <a:xfrm>
            <a:off x="2495733" y="2077531"/>
            <a:ext cx="30182" cy="628441"/>
          </a:xfrm>
          <a:prstGeom prst="straightConnector1">
            <a:avLst/>
          </a:prstGeom>
          <a:ln>
            <a:solidFill>
              <a:srgbClr val="072A35"/>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stCxn id="7" idx="2"/>
            <a:endCxn id="9" idx="0"/>
          </p:cNvCxnSpPr>
          <p:nvPr/>
        </p:nvCxnSpPr>
        <p:spPr>
          <a:xfrm flipH="1">
            <a:off x="1110139" y="2077531"/>
            <a:ext cx="1385594" cy="927643"/>
          </a:xfrm>
          <a:prstGeom prst="straightConnector1">
            <a:avLst/>
          </a:prstGeom>
          <a:ln>
            <a:solidFill>
              <a:srgbClr val="072A35"/>
            </a:solidFill>
            <a:tailEnd type="triangle"/>
          </a:ln>
        </p:spPr>
        <p:style>
          <a:lnRef idx="1">
            <a:schemeClr val="accent1"/>
          </a:lnRef>
          <a:fillRef idx="0">
            <a:schemeClr val="accent1"/>
          </a:fillRef>
          <a:effectRef idx="0">
            <a:schemeClr val="accent1"/>
          </a:effectRef>
          <a:fontRef idx="minor">
            <a:schemeClr val="tx1"/>
          </a:fontRef>
        </p:style>
      </p:cxnSp>
      <p:sp>
        <p:nvSpPr>
          <p:cNvPr id="129" name="文本框 128"/>
          <p:cNvSpPr txBox="1"/>
          <p:nvPr/>
        </p:nvSpPr>
        <p:spPr>
          <a:xfrm>
            <a:off x="2287789" y="2228887"/>
            <a:ext cx="476250" cy="246221"/>
          </a:xfrm>
          <a:prstGeom prst="rect">
            <a:avLst/>
          </a:prstGeom>
          <a:noFill/>
        </p:spPr>
        <p:txBody>
          <a:bodyPr wrap="square" rtlCol="0">
            <a:spAutoFit/>
          </a:bodyPr>
          <a:lstStyle/>
          <a:p>
            <a:r>
              <a:rPr lang="zh-CN" altLang="en-US" sz="1000" dirty="0">
                <a:solidFill>
                  <a:srgbClr val="FF0000"/>
                </a:solidFill>
                <a:latin typeface="汉仪大宋简" panose="02010609000101010101" pitchFamily="49" charset="-122"/>
                <a:ea typeface="汉仪大宋简" panose="02010609000101010101" pitchFamily="49" charset="-122"/>
                <a:cs typeface="思源宋体 CN Medium" panose="02020500000000000000" pitchFamily="18" charset="-122"/>
              </a:rPr>
              <a:t>欺负</a:t>
            </a:r>
          </a:p>
        </p:txBody>
      </p:sp>
      <p:sp>
        <p:nvSpPr>
          <p:cNvPr id="130" name="文本框 129"/>
          <p:cNvSpPr txBox="1"/>
          <p:nvPr/>
        </p:nvSpPr>
        <p:spPr>
          <a:xfrm>
            <a:off x="1540479" y="2453276"/>
            <a:ext cx="476250" cy="246221"/>
          </a:xfrm>
          <a:prstGeom prst="rect">
            <a:avLst/>
          </a:prstGeom>
          <a:noFill/>
        </p:spPr>
        <p:txBody>
          <a:bodyPr wrap="square" rtlCol="0">
            <a:spAutoFit/>
          </a:bodyPr>
          <a:lstStyle/>
          <a:p>
            <a:r>
              <a:rPr lang="zh-CN" altLang="en-US" sz="1000" dirty="0">
                <a:solidFill>
                  <a:srgbClr val="FF0000"/>
                </a:solidFill>
                <a:latin typeface="汉仪大宋简" panose="02010609000101010101" pitchFamily="49" charset="-122"/>
                <a:ea typeface="汉仪大宋简" panose="02010609000101010101" pitchFamily="49" charset="-122"/>
                <a:cs typeface="思源宋体 CN Medium" panose="02020500000000000000" pitchFamily="18" charset="-122"/>
              </a:rPr>
              <a:t>虐童</a:t>
            </a:r>
          </a:p>
        </p:txBody>
      </p:sp>
      <p:sp>
        <p:nvSpPr>
          <p:cNvPr id="131" name="矩形: 圆角 130"/>
          <p:cNvSpPr/>
          <p:nvPr/>
        </p:nvSpPr>
        <p:spPr>
          <a:xfrm>
            <a:off x="6055522" y="2924046"/>
            <a:ext cx="797655" cy="729908"/>
          </a:xfrm>
          <a:prstGeom prst="roundRect">
            <a:avLst>
              <a:gd name="adj" fmla="val 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我的一家</a:t>
            </a:r>
          </a:p>
        </p:txBody>
      </p:sp>
      <p:sp>
        <p:nvSpPr>
          <p:cNvPr id="135" name="矩形: 圆角 134"/>
          <p:cNvSpPr/>
          <p:nvPr/>
        </p:nvSpPr>
        <p:spPr>
          <a:xfrm>
            <a:off x="7456235" y="4142743"/>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霍玛勇</a:t>
            </a:r>
          </a:p>
        </p:txBody>
      </p:sp>
      <p:sp>
        <p:nvSpPr>
          <p:cNvPr id="138" name="矩形: 圆角 137"/>
          <p:cNvSpPr/>
          <p:nvPr/>
        </p:nvSpPr>
        <p:spPr>
          <a:xfrm>
            <a:off x="7456236" y="1685962"/>
            <a:ext cx="1123950" cy="514345"/>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伽兹</a:t>
            </a:r>
            <a:endPar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法官</a:t>
            </a:r>
          </a:p>
        </p:txBody>
      </p:sp>
      <p:sp>
        <p:nvSpPr>
          <p:cNvPr id="139" name="矩形: 圆角 138"/>
          <p:cNvSpPr/>
          <p:nvPr/>
        </p:nvSpPr>
        <p:spPr>
          <a:xfrm>
            <a:off x="7456236" y="2481495"/>
            <a:ext cx="1123950" cy="514345"/>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老爷</a:t>
            </a:r>
            <a:endPar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强势</a:t>
            </a:r>
          </a:p>
        </p:txBody>
      </p:sp>
      <p:sp>
        <p:nvSpPr>
          <p:cNvPr id="140" name="矩形: 圆角 139"/>
          <p:cNvSpPr/>
          <p:nvPr/>
        </p:nvSpPr>
        <p:spPr>
          <a:xfrm>
            <a:off x="7456235" y="3198382"/>
            <a:ext cx="1829953" cy="514345"/>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索菲亚</a:t>
            </a:r>
            <a:r>
              <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阿卡拉米</a:t>
            </a:r>
            <a:endParaRPr lang="en-US" altLang="zh-CN"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古典文学老师  </a:t>
            </a: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淑女</a:t>
            </a:r>
          </a:p>
        </p:txBody>
      </p:sp>
      <p:sp>
        <p:nvSpPr>
          <p:cNvPr id="141" name="矩形: 圆角 140"/>
          <p:cNvSpPr/>
          <p:nvPr/>
        </p:nvSpPr>
        <p:spPr>
          <a:xfrm>
            <a:off x="7456235" y="4734683"/>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纳德</a:t>
            </a:r>
          </a:p>
        </p:txBody>
      </p:sp>
      <p:sp>
        <p:nvSpPr>
          <p:cNvPr id="142" name="矩形: 圆角 141"/>
          <p:cNvSpPr/>
          <p:nvPr/>
        </p:nvSpPr>
        <p:spPr>
          <a:xfrm>
            <a:off x="7456235" y="5313649"/>
            <a:ext cx="1123950" cy="323849"/>
          </a:xfrm>
          <a:prstGeom prst="roundRect">
            <a:avLst>
              <a:gd name="adj" fmla="val 2456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雪菲嘉</a:t>
            </a:r>
          </a:p>
        </p:txBody>
      </p:sp>
      <p:sp>
        <p:nvSpPr>
          <p:cNvPr id="151" name="矩形 150"/>
          <p:cNvSpPr/>
          <p:nvPr/>
        </p:nvSpPr>
        <p:spPr>
          <a:xfrm>
            <a:off x="9187044" y="2471085"/>
            <a:ext cx="1232908" cy="55245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阿米尔</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gn="ctr">
              <a:lnSpc>
                <a:spcPct val="120000"/>
              </a:lnSpc>
            </a:pPr>
            <a:r>
              <a:rPr lang="zh-CN" altLang="en-US" sz="1400" dirty="0">
                <a:solidFill>
                  <a:srgbClr val="CAB46F"/>
                </a:solidFill>
                <a:latin typeface="汉仪大宋简" panose="02010609000101010101" pitchFamily="49" charset="-122"/>
                <a:ea typeface="汉仪大宋简" panose="02010609000101010101" pitchFamily="49" charset="-122"/>
                <a:cs typeface="思源宋体 CN Medium" panose="02020500000000000000" pitchFamily="18" charset="-122"/>
              </a:rPr>
              <a:t>书中的“我”</a:t>
            </a:r>
          </a:p>
        </p:txBody>
      </p:sp>
      <p:sp>
        <p:nvSpPr>
          <p:cNvPr id="153" name="矩形 152"/>
          <p:cNvSpPr/>
          <p:nvPr/>
        </p:nvSpPr>
        <p:spPr>
          <a:xfrm>
            <a:off x="9187045" y="1636209"/>
            <a:ext cx="751034" cy="371544"/>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拉辛汗</a:t>
            </a:r>
          </a:p>
        </p:txBody>
      </p:sp>
      <p:sp>
        <p:nvSpPr>
          <p:cNvPr id="154" name="矩形 153"/>
          <p:cNvSpPr/>
          <p:nvPr/>
        </p:nvSpPr>
        <p:spPr>
          <a:xfrm>
            <a:off x="9187044" y="3876066"/>
            <a:ext cx="1075799" cy="371478"/>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卡丽玛</a:t>
            </a:r>
          </a:p>
        </p:txBody>
      </p:sp>
      <p:sp>
        <p:nvSpPr>
          <p:cNvPr id="155" name="矩形 154"/>
          <p:cNvSpPr/>
          <p:nvPr/>
        </p:nvSpPr>
        <p:spPr>
          <a:xfrm>
            <a:off x="9187044" y="4320198"/>
            <a:ext cx="1075799" cy="371478"/>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法茜拉</a:t>
            </a:r>
          </a:p>
        </p:txBody>
      </p:sp>
      <p:sp>
        <p:nvSpPr>
          <p:cNvPr id="156" name="矩形 155"/>
          <p:cNvSpPr/>
          <p:nvPr/>
        </p:nvSpPr>
        <p:spPr>
          <a:xfrm>
            <a:off x="10419952" y="1158097"/>
            <a:ext cx="1075799" cy="371544"/>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法莎娜</a:t>
            </a:r>
          </a:p>
        </p:txBody>
      </p:sp>
      <p:sp>
        <p:nvSpPr>
          <p:cNvPr id="157" name="矩形 156"/>
          <p:cNvSpPr/>
          <p:nvPr/>
        </p:nvSpPr>
        <p:spPr>
          <a:xfrm>
            <a:off x="10419952" y="1873258"/>
            <a:ext cx="1075799" cy="371544"/>
          </a:xfrm>
          <a:prstGeom prst="rect">
            <a:avLst/>
          </a:prstGeom>
          <a:solidFill>
            <a:schemeClr val="bg1"/>
          </a:solid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雅拉尔</a:t>
            </a:r>
          </a:p>
        </p:txBody>
      </p:sp>
      <p:cxnSp>
        <p:nvCxnSpPr>
          <p:cNvPr id="165" name="连接符: 肘形 164"/>
          <p:cNvCxnSpPr>
            <a:stCxn id="153" idx="3"/>
            <a:endCxn id="156" idx="1"/>
          </p:cNvCxnSpPr>
          <p:nvPr/>
        </p:nvCxnSpPr>
        <p:spPr>
          <a:xfrm flipV="1">
            <a:off x="9938079" y="1343869"/>
            <a:ext cx="481873" cy="478112"/>
          </a:xfrm>
          <a:prstGeom prst="bentConnector3">
            <a:avLst>
              <a:gd name="adj1" fmla="val 12444"/>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67" name="连接符: 肘形 166"/>
          <p:cNvCxnSpPr>
            <a:stCxn id="153" idx="3"/>
            <a:endCxn id="157" idx="1"/>
          </p:cNvCxnSpPr>
          <p:nvPr/>
        </p:nvCxnSpPr>
        <p:spPr>
          <a:xfrm>
            <a:off x="9938079" y="1821981"/>
            <a:ext cx="481873" cy="237049"/>
          </a:xfrm>
          <a:prstGeom prst="bentConnector3">
            <a:avLst>
              <a:gd name="adj1" fmla="val 12938"/>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172" name="文本框 171"/>
          <p:cNvSpPr txBox="1"/>
          <p:nvPr/>
        </p:nvSpPr>
        <p:spPr>
          <a:xfrm>
            <a:off x="9943702" y="1097624"/>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女友</a:t>
            </a:r>
          </a:p>
        </p:txBody>
      </p:sp>
      <p:sp>
        <p:nvSpPr>
          <p:cNvPr id="176" name="文本框 175"/>
          <p:cNvSpPr txBox="1"/>
          <p:nvPr/>
        </p:nvSpPr>
        <p:spPr>
          <a:xfrm>
            <a:off x="9943702" y="1782470"/>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哥哥</a:t>
            </a:r>
          </a:p>
        </p:txBody>
      </p:sp>
      <p:cxnSp>
        <p:nvCxnSpPr>
          <p:cNvPr id="178" name="直接连接符 177"/>
          <p:cNvCxnSpPr>
            <a:stCxn id="139" idx="3"/>
            <a:endCxn id="151" idx="1"/>
          </p:cNvCxnSpPr>
          <p:nvPr/>
        </p:nvCxnSpPr>
        <p:spPr>
          <a:xfrm>
            <a:off x="8580186" y="2738668"/>
            <a:ext cx="606858" cy="8642"/>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180" name="文本框 179"/>
          <p:cNvSpPr txBox="1"/>
          <p:nvPr/>
        </p:nvSpPr>
        <p:spPr>
          <a:xfrm>
            <a:off x="8720389" y="2561261"/>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儿子</a:t>
            </a:r>
          </a:p>
        </p:txBody>
      </p:sp>
      <p:cxnSp>
        <p:nvCxnSpPr>
          <p:cNvPr id="182" name="直接箭头连接符 181"/>
          <p:cNvCxnSpPr>
            <a:stCxn id="139" idx="3"/>
            <a:endCxn id="153" idx="1"/>
          </p:cNvCxnSpPr>
          <p:nvPr/>
        </p:nvCxnSpPr>
        <p:spPr>
          <a:xfrm flipV="1">
            <a:off x="8580186" y="1821981"/>
            <a:ext cx="606859" cy="916687"/>
          </a:xfrm>
          <a:prstGeom prst="straightConnector1">
            <a:avLst/>
          </a:prstGeom>
          <a:ln>
            <a:solidFill>
              <a:srgbClr val="072A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8621414" y="2124827"/>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朋友</a:t>
            </a:r>
          </a:p>
        </p:txBody>
      </p:sp>
      <p:cxnSp>
        <p:nvCxnSpPr>
          <p:cNvPr id="185" name="直接箭头连接符 184"/>
          <p:cNvCxnSpPr>
            <a:stCxn id="153" idx="2"/>
            <a:endCxn id="151" idx="0"/>
          </p:cNvCxnSpPr>
          <p:nvPr/>
        </p:nvCxnSpPr>
        <p:spPr>
          <a:xfrm>
            <a:off x="9562562" y="2007753"/>
            <a:ext cx="240936" cy="463332"/>
          </a:xfrm>
          <a:prstGeom prst="straightConnector1">
            <a:avLst/>
          </a:prstGeom>
          <a:ln>
            <a:solidFill>
              <a:srgbClr val="072A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文本框 185"/>
          <p:cNvSpPr txBox="1"/>
          <p:nvPr/>
        </p:nvSpPr>
        <p:spPr>
          <a:xfrm>
            <a:off x="9238549" y="2172866"/>
            <a:ext cx="1129898"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友好</a:t>
            </a:r>
            <a:r>
              <a:rPr lang="en-US" altLang="zh-CN" sz="11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写作导师</a:t>
            </a:r>
          </a:p>
        </p:txBody>
      </p:sp>
      <p:cxnSp>
        <p:nvCxnSpPr>
          <p:cNvPr id="188" name="连接符: 肘形 187"/>
          <p:cNvCxnSpPr>
            <a:stCxn id="135" idx="3"/>
            <a:endCxn id="154" idx="1"/>
          </p:cNvCxnSpPr>
          <p:nvPr/>
        </p:nvCxnSpPr>
        <p:spPr>
          <a:xfrm flipV="1">
            <a:off x="8580185" y="4061805"/>
            <a:ext cx="606859" cy="242863"/>
          </a:xfrm>
          <a:prstGeom prst="bentConnector3">
            <a:avLst>
              <a:gd name="adj1" fmla="val 13116"/>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91" name="连接符: 肘形 190"/>
          <p:cNvCxnSpPr>
            <a:stCxn id="135" idx="3"/>
            <a:endCxn id="155" idx="1"/>
          </p:cNvCxnSpPr>
          <p:nvPr/>
        </p:nvCxnSpPr>
        <p:spPr>
          <a:xfrm>
            <a:off x="8580185" y="4304668"/>
            <a:ext cx="606859" cy="201269"/>
          </a:xfrm>
          <a:prstGeom prst="bentConnector3">
            <a:avLst>
              <a:gd name="adj1" fmla="val 13508"/>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195" name="文本框 194"/>
          <p:cNvSpPr txBox="1"/>
          <p:nvPr/>
        </p:nvSpPr>
        <p:spPr>
          <a:xfrm>
            <a:off x="8686944" y="3825408"/>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女儿</a:t>
            </a:r>
          </a:p>
        </p:txBody>
      </p:sp>
      <p:sp>
        <p:nvSpPr>
          <p:cNvPr id="196" name="文本框 195"/>
          <p:cNvSpPr txBox="1"/>
          <p:nvPr/>
        </p:nvSpPr>
        <p:spPr>
          <a:xfrm>
            <a:off x="8686944" y="4260708"/>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女儿</a:t>
            </a:r>
          </a:p>
        </p:txBody>
      </p:sp>
      <p:cxnSp>
        <p:nvCxnSpPr>
          <p:cNvPr id="198" name="连接符: 肘形 197"/>
          <p:cNvCxnSpPr>
            <a:stCxn id="131" idx="3"/>
            <a:endCxn id="138" idx="1"/>
          </p:cNvCxnSpPr>
          <p:nvPr/>
        </p:nvCxnSpPr>
        <p:spPr>
          <a:xfrm flipV="1">
            <a:off x="6853177" y="1943135"/>
            <a:ext cx="603059" cy="1345865"/>
          </a:xfrm>
          <a:prstGeom prst="bentConnector3">
            <a:avLst>
              <a:gd name="adj1" fmla="val 19464"/>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00" name="连接符: 肘形 199"/>
          <p:cNvCxnSpPr>
            <a:stCxn id="131" idx="3"/>
            <a:endCxn id="139" idx="1"/>
          </p:cNvCxnSpPr>
          <p:nvPr/>
        </p:nvCxnSpPr>
        <p:spPr>
          <a:xfrm flipV="1">
            <a:off x="6853177" y="2738668"/>
            <a:ext cx="603059" cy="550332"/>
          </a:xfrm>
          <a:prstGeom prst="bentConnector3">
            <a:avLst>
              <a:gd name="adj1" fmla="val 19464"/>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02" name="连接符: 肘形 201"/>
          <p:cNvCxnSpPr>
            <a:stCxn id="131" idx="3"/>
            <a:endCxn id="140" idx="1"/>
          </p:cNvCxnSpPr>
          <p:nvPr/>
        </p:nvCxnSpPr>
        <p:spPr>
          <a:xfrm>
            <a:off x="6853177" y="3289000"/>
            <a:ext cx="603058" cy="166555"/>
          </a:xfrm>
          <a:prstGeom prst="bentConnector3">
            <a:avLst>
              <a:gd name="adj1" fmla="val 19990"/>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04" name="连接符: 肘形 203"/>
          <p:cNvCxnSpPr>
            <a:stCxn id="131" idx="3"/>
            <a:endCxn id="135" idx="1"/>
          </p:cNvCxnSpPr>
          <p:nvPr/>
        </p:nvCxnSpPr>
        <p:spPr>
          <a:xfrm>
            <a:off x="6853177" y="3289000"/>
            <a:ext cx="603058" cy="1015668"/>
          </a:xfrm>
          <a:prstGeom prst="bentConnector3">
            <a:avLst>
              <a:gd name="adj1" fmla="val 19201"/>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06" name="连接符: 肘形 205"/>
          <p:cNvCxnSpPr>
            <a:stCxn id="131" idx="3"/>
            <a:endCxn id="141" idx="1"/>
          </p:cNvCxnSpPr>
          <p:nvPr/>
        </p:nvCxnSpPr>
        <p:spPr>
          <a:xfrm>
            <a:off x="6853177" y="3289000"/>
            <a:ext cx="603058" cy="1607608"/>
          </a:xfrm>
          <a:prstGeom prst="bentConnector3">
            <a:avLst>
              <a:gd name="adj1" fmla="val 19201"/>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08" name="连接符: 肘形 207"/>
          <p:cNvCxnSpPr>
            <a:stCxn id="131" idx="3"/>
            <a:endCxn id="142" idx="1"/>
          </p:cNvCxnSpPr>
          <p:nvPr/>
        </p:nvCxnSpPr>
        <p:spPr>
          <a:xfrm>
            <a:off x="6853177" y="3289000"/>
            <a:ext cx="603058" cy="2186574"/>
          </a:xfrm>
          <a:prstGeom prst="bentConnector3">
            <a:avLst>
              <a:gd name="adj1" fmla="val 19201"/>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215" name="文本框 214"/>
          <p:cNvSpPr txBox="1"/>
          <p:nvPr/>
        </p:nvSpPr>
        <p:spPr>
          <a:xfrm>
            <a:off x="6985904" y="1670501"/>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爷爷</a:t>
            </a:r>
          </a:p>
        </p:txBody>
      </p:sp>
      <p:sp>
        <p:nvSpPr>
          <p:cNvPr id="216" name="文本框 215"/>
          <p:cNvSpPr txBox="1"/>
          <p:nvPr/>
        </p:nvSpPr>
        <p:spPr>
          <a:xfrm>
            <a:off x="6992281" y="3217684"/>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妈妈</a:t>
            </a:r>
          </a:p>
        </p:txBody>
      </p:sp>
      <p:sp>
        <p:nvSpPr>
          <p:cNvPr id="217" name="文本框 216"/>
          <p:cNvSpPr txBox="1"/>
          <p:nvPr/>
        </p:nvSpPr>
        <p:spPr>
          <a:xfrm>
            <a:off x="6928877" y="4077503"/>
            <a:ext cx="603058" cy="430887"/>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爸爸远房表弟</a:t>
            </a:r>
          </a:p>
        </p:txBody>
      </p:sp>
      <p:sp>
        <p:nvSpPr>
          <p:cNvPr id="218" name="文本框 217"/>
          <p:cNvSpPr txBox="1"/>
          <p:nvPr/>
        </p:nvSpPr>
        <p:spPr>
          <a:xfrm>
            <a:off x="6992281" y="4690867"/>
            <a:ext cx="476250" cy="430887"/>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爸爸表哥</a:t>
            </a:r>
          </a:p>
        </p:txBody>
      </p:sp>
      <p:sp>
        <p:nvSpPr>
          <p:cNvPr id="219" name="文本框 218"/>
          <p:cNvSpPr txBox="1"/>
          <p:nvPr/>
        </p:nvSpPr>
        <p:spPr>
          <a:xfrm>
            <a:off x="6992281" y="5261978"/>
            <a:ext cx="476250" cy="430887"/>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爸爸表姐</a:t>
            </a:r>
          </a:p>
        </p:txBody>
      </p:sp>
      <p:cxnSp>
        <p:nvCxnSpPr>
          <p:cNvPr id="221" name="连接符: 肘形 220"/>
          <p:cNvCxnSpPr>
            <a:stCxn id="70" idx="1"/>
            <a:endCxn id="151" idx="3"/>
          </p:cNvCxnSpPr>
          <p:nvPr/>
        </p:nvCxnSpPr>
        <p:spPr>
          <a:xfrm rot="10800000" flipH="1">
            <a:off x="1592702" y="2747310"/>
            <a:ext cx="8827249" cy="2677788"/>
          </a:xfrm>
          <a:prstGeom prst="bentConnector5">
            <a:avLst>
              <a:gd name="adj1" fmla="val -2590"/>
              <a:gd name="adj2" fmla="val -37533"/>
              <a:gd name="adj3" fmla="val 102590"/>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223" name="文本框 222"/>
          <p:cNvSpPr txBox="1"/>
          <p:nvPr/>
        </p:nvSpPr>
        <p:spPr>
          <a:xfrm>
            <a:off x="10419951" y="5892504"/>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夫妻</a:t>
            </a:r>
          </a:p>
        </p:txBody>
      </p:sp>
      <p:sp>
        <p:nvSpPr>
          <p:cNvPr id="225" name="文本框 224"/>
          <p:cNvSpPr txBox="1"/>
          <p:nvPr/>
        </p:nvSpPr>
        <p:spPr>
          <a:xfrm>
            <a:off x="6985904" y="2483264"/>
            <a:ext cx="476250" cy="261610"/>
          </a:xfrm>
          <a:prstGeom prst="rect">
            <a:avLst/>
          </a:prstGeom>
          <a:noFill/>
        </p:spPr>
        <p:txBody>
          <a:bodyPr wrap="square" rtlCol="0">
            <a:spAutoFit/>
          </a:bodyPr>
          <a:lstStyle/>
          <a:p>
            <a:r>
              <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rPr>
              <a:t>爸爸</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a:stretch>
            <a:fillRect/>
          </a:stretch>
        </p:blipFill>
        <p:spPr>
          <a:xfrm>
            <a:off x="622" y="0"/>
            <a:ext cx="12190755" cy="6857999"/>
          </a:xfrm>
          <a:prstGeom prst="rect">
            <a:avLst/>
          </a:prstGeom>
        </p:spPr>
      </p:pic>
      <p:sp>
        <p:nvSpPr>
          <p:cNvPr id="2" name="矩形 1"/>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grpSp>
        <p:nvGrpSpPr>
          <p:cNvPr id="10" name="组合 9"/>
          <p:cNvGrpSpPr/>
          <p:nvPr/>
        </p:nvGrpSpPr>
        <p:grpSpPr>
          <a:xfrm>
            <a:off x="3744095" y="2782669"/>
            <a:ext cx="5018905" cy="1292662"/>
            <a:chOff x="4028278" y="2555098"/>
            <a:chExt cx="4293092" cy="1292662"/>
          </a:xfrm>
        </p:grpSpPr>
        <p:sp>
          <p:nvSpPr>
            <p:cNvPr id="7" name="文本框 6"/>
            <p:cNvSpPr txBox="1"/>
            <p:nvPr/>
          </p:nvSpPr>
          <p:spPr>
            <a:xfrm>
              <a:off x="5127890" y="2555098"/>
              <a:ext cx="2923953" cy="830997"/>
            </a:xfrm>
            <a:prstGeom prst="rect">
              <a:avLst/>
            </a:prstGeom>
            <a:noFill/>
          </p:spPr>
          <p:txBody>
            <a:bodyPr vert="horz" wrap="square" rtlCol="0">
              <a:spAutoFit/>
            </a:bodyPr>
            <a:lstStyle/>
            <a:p>
              <a:pPr algn="dist"/>
              <a:r>
                <a:rPr lang="zh-CN" altLang="en-US" sz="4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作品鉴赏</a:t>
              </a:r>
            </a:p>
          </p:txBody>
        </p:sp>
        <p:sp>
          <p:nvSpPr>
            <p:cNvPr id="8" name="文本框 7"/>
            <p:cNvSpPr txBox="1"/>
            <p:nvPr/>
          </p:nvSpPr>
          <p:spPr>
            <a:xfrm>
              <a:off x="5127889" y="3386095"/>
              <a:ext cx="3193481" cy="461665"/>
            </a:xfrm>
            <a:prstGeom prst="rect">
              <a:avLst/>
            </a:prstGeom>
            <a:noFill/>
          </p:spPr>
          <p:txBody>
            <a:bodyPr vert="horz" wrap="square" rtlCol="0">
              <a:spAutoFit/>
            </a:bodyPr>
            <a:lstStyle/>
            <a:p>
              <a:pPr algn="dist"/>
              <a:r>
                <a:rPr lang="en-US" altLang="zh-CN"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Appreciation of works</a:t>
              </a:r>
              <a:endParaRPr lang="zh-CN" altLang="en-US"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9" name="菱形 8"/>
            <p:cNvSpPr/>
            <p:nvPr/>
          </p:nvSpPr>
          <p:spPr>
            <a:xfrm>
              <a:off x="4028278" y="2555098"/>
              <a:ext cx="948450" cy="110878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叁</a:t>
              </a:r>
            </a:p>
          </p:txBody>
        </p:sp>
      </p:grpSp>
      <p:sp>
        <p:nvSpPr>
          <p:cNvPr id="11" name="文本框 10"/>
          <p:cNvSpPr txBox="1"/>
          <p:nvPr/>
        </p:nvSpPr>
        <p:spPr>
          <a:xfrm>
            <a:off x="931902" y="881649"/>
            <a:ext cx="3548025" cy="769441"/>
          </a:xfrm>
          <a:prstGeom prst="rect">
            <a:avLst/>
          </a:prstGeom>
          <a:noFill/>
        </p:spPr>
        <p:txBody>
          <a:bodyPr vert="horz" wrap="square" rtlCol="0">
            <a:spAutoFit/>
          </a:bodyPr>
          <a:lstStyle/>
          <a:p>
            <a:pPr algn="dist"/>
            <a:r>
              <a:rPr lang="en-US" altLang="zh-CN"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Part-03</a:t>
            </a:r>
            <a:endParaRPr lang="zh-CN" altLang="en-US"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sp>
        <p:nvSpPr>
          <p:cNvPr id="3" name="文本框 2"/>
          <p:cNvSpPr txBox="1"/>
          <p:nvPr/>
        </p:nvSpPr>
        <p:spPr>
          <a:xfrm>
            <a:off x="6055360" y="524510"/>
            <a:ext cx="184731" cy="369332"/>
          </a:xfrm>
          <a:prstGeom prst="rect">
            <a:avLst/>
          </a:prstGeom>
          <a:noFill/>
        </p:spPr>
        <p:txBody>
          <a:bodyPr wrap="none" rtlCol="0" anchor="t">
            <a:spAutoFit/>
          </a:bodyPr>
          <a:lstStyle/>
          <a:p>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nvGrpSpPr>
          <p:cNvPr id="4" name="组合 3"/>
          <p:cNvGrpSpPr/>
          <p:nvPr/>
        </p:nvGrpSpPr>
        <p:grpSpPr>
          <a:xfrm>
            <a:off x="743640" y="405474"/>
            <a:ext cx="2349340" cy="657452"/>
            <a:chOff x="2653921" y="903414"/>
            <a:chExt cx="2349340" cy="657452"/>
          </a:xfrm>
        </p:grpSpPr>
        <p:grpSp>
          <p:nvGrpSpPr>
            <p:cNvPr id="5" name="组合 4"/>
            <p:cNvGrpSpPr/>
            <p:nvPr/>
          </p:nvGrpSpPr>
          <p:grpSpPr>
            <a:xfrm>
              <a:off x="2653921" y="996467"/>
              <a:ext cx="391392" cy="318178"/>
              <a:chOff x="2653921" y="996467"/>
              <a:chExt cx="391392" cy="318178"/>
            </a:xfrm>
          </p:grpSpPr>
          <p:sp>
            <p:nvSpPr>
              <p:cNvPr id="8" name="菱形 7"/>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9" name="菱形 8"/>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6" name="文本框 5"/>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作品主题</a:t>
              </a:r>
            </a:p>
          </p:txBody>
        </p:sp>
        <p:sp>
          <p:nvSpPr>
            <p:cNvPr id="7" name="文本框 6"/>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Novel theme</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11" name="矩形: 圆角 10"/>
          <p:cNvSpPr/>
          <p:nvPr/>
        </p:nvSpPr>
        <p:spPr>
          <a:xfrm>
            <a:off x="4492153" y="4110895"/>
            <a:ext cx="3311144" cy="1968500"/>
          </a:xfrm>
          <a:prstGeom prst="roundRect">
            <a:avLst>
              <a:gd name="adj" fmla="val 5730"/>
            </a:avLst>
          </a:prstGeom>
          <a:solidFill>
            <a:schemeClr val="bg1"/>
          </a:solidFill>
          <a:ln>
            <a:solidFill>
              <a:srgbClr val="072A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《追风筝的人》清新自然，以写实的笔法，诉说着温情与残酷，美丽与苦难，它不仅仅展示了一个人的心灵成长史，也展示了一个民族的灵魂史，一个国家的苦难史。</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2" name="矩形: 圆角 11"/>
          <p:cNvSpPr/>
          <p:nvPr/>
        </p:nvSpPr>
        <p:spPr>
          <a:xfrm>
            <a:off x="902679" y="1803400"/>
            <a:ext cx="3311144" cy="1625600"/>
          </a:xfrm>
          <a:prstGeom prst="roundRect">
            <a:avLst>
              <a:gd name="adj" fmla="val 5730"/>
            </a:avLst>
          </a:prstGeom>
          <a:solidFill>
            <a:schemeClr val="bg1"/>
          </a:solidFill>
          <a:ln>
            <a:solidFill>
              <a:srgbClr val="072A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这部小说流畅自然，就像一条清澈的河流，却奔腾着人性的激情，蕴含着阿富汗这个古老国家丰富的灵魂，激荡着善与恶的潜流撞击。</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3" name="矩形: 圆角 12"/>
          <p:cNvSpPr/>
          <p:nvPr/>
        </p:nvSpPr>
        <p:spPr>
          <a:xfrm>
            <a:off x="8055356" y="1803400"/>
            <a:ext cx="3311144" cy="1625600"/>
          </a:xfrm>
          <a:prstGeom prst="roundRect">
            <a:avLst>
              <a:gd name="adj" fmla="val 5730"/>
            </a:avLst>
          </a:prstGeom>
          <a:solidFill>
            <a:schemeClr val="bg1"/>
          </a:solidFill>
          <a:ln>
            <a:solidFill>
              <a:srgbClr val="072A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因为这部书，让世界了解了一个遭受战火蹂躏的、默默无闻的阿富汗人，这是文学的魅力，也是这部小说的艺术魅力。</a:t>
            </a:r>
            <a:endParaRPr lang="en-US" altLang="zh-CN"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6" name="矩形: 圆角 15"/>
          <p:cNvSpPr/>
          <p:nvPr/>
        </p:nvSpPr>
        <p:spPr>
          <a:xfrm>
            <a:off x="825501" y="4072795"/>
            <a:ext cx="3311144" cy="1968500"/>
          </a:xfrm>
          <a:prstGeom prst="roundRect">
            <a:avLst>
              <a:gd name="adj" fmla="val 5730"/>
            </a:avLst>
          </a:prstGeom>
          <a:solidFill>
            <a:schemeClr val="bg1"/>
          </a:solidFill>
          <a:ln>
            <a:solidFill>
              <a:srgbClr val="CAB4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这部小说之所以能够吸引不同民族、国家的读者，撼动读者内心纤细的情感，是因为它讨论了关于人性和人性的拯救问题，这是现代人类面临的共同话题。人性的救赎是这部小说的核心价值。</a:t>
            </a:r>
          </a:p>
        </p:txBody>
      </p:sp>
      <p:sp>
        <p:nvSpPr>
          <p:cNvPr id="17" name="矩形: 圆角 16"/>
          <p:cNvSpPr/>
          <p:nvPr/>
        </p:nvSpPr>
        <p:spPr>
          <a:xfrm>
            <a:off x="4492153" y="1803400"/>
            <a:ext cx="3311144" cy="1625600"/>
          </a:xfrm>
          <a:prstGeom prst="roundRect">
            <a:avLst>
              <a:gd name="adj" fmla="val 5730"/>
            </a:avLst>
          </a:prstGeom>
          <a:solidFill>
            <a:schemeClr val="bg1"/>
          </a:solidFill>
          <a:ln>
            <a:solidFill>
              <a:srgbClr val="CAB4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风筝是该书的灵魂，虽然只在小说的两个地方出现，却蕴含了丰富的意象，风筝可以是爱情、亲情、友情，更是作者对未来希望的象征。</a:t>
            </a:r>
          </a:p>
        </p:txBody>
      </p:sp>
      <p:sp>
        <p:nvSpPr>
          <p:cNvPr id="18" name="矩形: 圆角 17"/>
          <p:cNvSpPr/>
          <p:nvPr/>
        </p:nvSpPr>
        <p:spPr>
          <a:xfrm>
            <a:off x="8055356" y="4072795"/>
            <a:ext cx="3311144" cy="1968500"/>
          </a:xfrm>
          <a:prstGeom prst="roundRect">
            <a:avLst>
              <a:gd name="adj" fmla="val 5730"/>
            </a:avLst>
          </a:prstGeom>
          <a:solidFill>
            <a:schemeClr val="bg1"/>
          </a:solidFill>
          <a:ln>
            <a:solidFill>
              <a:srgbClr val="CAB4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小说的精妙之处在于跳出了一般个人与社会前台背景的关系，跳出了人和社会那种互相影响的从属关系，儿子与父亲、人和祖国就像风筝那样，互相挣脱又互相纠缠，逃不出宿命的天空。</a:t>
            </a:r>
          </a:p>
        </p:txBody>
      </p:sp>
      <p:sp>
        <p:nvSpPr>
          <p:cNvPr id="26" name="文本框 25"/>
          <p:cNvSpPr txBox="1"/>
          <p:nvPr/>
        </p:nvSpPr>
        <p:spPr>
          <a:xfrm>
            <a:off x="1980632" y="1426751"/>
            <a:ext cx="1362644" cy="381624"/>
          </a:xfrm>
          <a:prstGeom prst="rect">
            <a:avLst/>
          </a:prstGeom>
          <a:noFill/>
        </p:spPr>
        <p:txBody>
          <a:bodyPr wrap="square" rtlCol="0">
            <a:spAutoFit/>
          </a:bodyPr>
          <a:lstStyle/>
          <a:p>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作品内涵</a:t>
            </a:r>
          </a:p>
        </p:txBody>
      </p:sp>
      <p:sp>
        <p:nvSpPr>
          <p:cNvPr id="27" name="文本框 26"/>
          <p:cNvSpPr txBox="1"/>
          <p:nvPr/>
        </p:nvSpPr>
        <p:spPr>
          <a:xfrm>
            <a:off x="5641379" y="1426751"/>
            <a:ext cx="1362644" cy="381624"/>
          </a:xfrm>
          <a:prstGeom prst="rect">
            <a:avLst/>
          </a:prstGeom>
          <a:noFill/>
        </p:spPr>
        <p:txBody>
          <a:bodyPr wrap="square" rtlCol="0">
            <a:spAutoFit/>
          </a:bodyPr>
          <a:lstStyle/>
          <a:p>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象征意义</a:t>
            </a:r>
          </a:p>
        </p:txBody>
      </p:sp>
      <p:sp>
        <p:nvSpPr>
          <p:cNvPr id="28" name="文本框 27"/>
          <p:cNvSpPr txBox="1"/>
          <p:nvPr/>
        </p:nvSpPr>
        <p:spPr>
          <a:xfrm>
            <a:off x="9124586" y="1426751"/>
            <a:ext cx="1362644" cy="381624"/>
          </a:xfrm>
          <a:prstGeom prst="rect">
            <a:avLst/>
          </a:prstGeom>
          <a:noFill/>
        </p:spPr>
        <p:txBody>
          <a:bodyPr wrap="square" rtlCol="0">
            <a:spAutoFit/>
          </a:bodyPr>
          <a:lstStyle/>
          <a:p>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艺术魅力</a:t>
            </a:r>
          </a:p>
        </p:txBody>
      </p:sp>
      <p:sp>
        <p:nvSpPr>
          <p:cNvPr id="29" name="文本框 28"/>
          <p:cNvSpPr txBox="1"/>
          <p:nvPr/>
        </p:nvSpPr>
        <p:spPr>
          <a:xfrm>
            <a:off x="1980632" y="3751485"/>
            <a:ext cx="1362644" cy="381624"/>
          </a:xfrm>
          <a:prstGeom prst="rect">
            <a:avLst/>
          </a:prstGeom>
          <a:noFill/>
        </p:spPr>
        <p:txBody>
          <a:bodyPr wrap="square" rtlCol="0">
            <a:spAutoFit/>
          </a:bodyPr>
          <a:lstStyle/>
          <a:p>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人性的救赎</a:t>
            </a:r>
          </a:p>
        </p:txBody>
      </p:sp>
      <p:sp>
        <p:nvSpPr>
          <p:cNvPr id="30" name="文本框 29"/>
          <p:cNvSpPr txBox="1"/>
          <p:nvPr/>
        </p:nvSpPr>
        <p:spPr>
          <a:xfrm>
            <a:off x="5641379" y="3751485"/>
            <a:ext cx="1362644" cy="381624"/>
          </a:xfrm>
          <a:prstGeom prst="rect">
            <a:avLst/>
          </a:prstGeom>
          <a:noFill/>
        </p:spPr>
        <p:txBody>
          <a:bodyPr wrap="square" rtlCol="0">
            <a:spAutoFit/>
          </a:bodyPr>
          <a:lstStyle/>
          <a:p>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个人与家国</a:t>
            </a:r>
          </a:p>
        </p:txBody>
      </p:sp>
      <p:sp>
        <p:nvSpPr>
          <p:cNvPr id="31" name="文本框 30"/>
          <p:cNvSpPr txBox="1"/>
          <p:nvPr/>
        </p:nvSpPr>
        <p:spPr>
          <a:xfrm>
            <a:off x="9124586" y="3751485"/>
            <a:ext cx="1362644" cy="381624"/>
          </a:xfrm>
          <a:prstGeom prst="rect">
            <a:avLst/>
          </a:prstGeom>
          <a:noFill/>
        </p:spPr>
        <p:txBody>
          <a:bodyPr wrap="square" rtlCol="0">
            <a:spAutoFit/>
          </a:bodyPr>
          <a:lstStyle/>
          <a:p>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宿命的枷锁</a:t>
            </a:r>
          </a:p>
        </p:txBody>
      </p:sp>
      <p:sp>
        <p:nvSpPr>
          <p:cNvPr id="20" name="Freeform 77"/>
          <p:cNvSpPr>
            <a:spLocks noEditPoints="1"/>
          </p:cNvSpPr>
          <p:nvPr/>
        </p:nvSpPr>
        <p:spPr bwMode="auto">
          <a:xfrm>
            <a:off x="8381397" y="1421776"/>
            <a:ext cx="491130" cy="381624"/>
          </a:xfrm>
          <a:custGeom>
            <a:avLst/>
            <a:gdLst>
              <a:gd name="T0" fmla="*/ 62209 w 64"/>
              <a:gd name="T1" fmla="*/ 11011 h 50"/>
              <a:gd name="T2" fmla="*/ 25616 w 64"/>
              <a:gd name="T3" fmla="*/ 143142 h 50"/>
              <a:gd name="T4" fmla="*/ 109781 w 64"/>
              <a:gd name="T5" fmla="*/ 150482 h 50"/>
              <a:gd name="T6" fmla="*/ 179309 w 64"/>
              <a:gd name="T7" fmla="*/ 110109 h 50"/>
              <a:gd name="T8" fmla="*/ 168331 w 64"/>
              <a:gd name="T9" fmla="*/ 73406 h 50"/>
              <a:gd name="T10" fmla="*/ 150034 w 64"/>
              <a:gd name="T11" fmla="*/ 113779 h 50"/>
              <a:gd name="T12" fmla="*/ 157353 w 64"/>
              <a:gd name="T13" fmla="*/ 143142 h 50"/>
              <a:gd name="T14" fmla="*/ 168331 w 64"/>
              <a:gd name="T15" fmla="*/ 176174 h 50"/>
              <a:gd name="T16" fmla="*/ 204925 w 64"/>
              <a:gd name="T17" fmla="*/ 168834 h 50"/>
              <a:gd name="T18" fmla="*/ 201266 w 64"/>
              <a:gd name="T19" fmla="*/ 106439 h 50"/>
              <a:gd name="T20" fmla="*/ 201266 w 64"/>
              <a:gd name="T21" fmla="*/ 102768 h 50"/>
              <a:gd name="T22" fmla="*/ 190288 w 64"/>
              <a:gd name="T23" fmla="*/ 102768 h 50"/>
              <a:gd name="T24" fmla="*/ 179309 w 64"/>
              <a:gd name="T25" fmla="*/ 95428 h 50"/>
              <a:gd name="T26" fmla="*/ 215903 w 64"/>
              <a:gd name="T27" fmla="*/ 22022 h 50"/>
              <a:gd name="T28" fmla="*/ 234200 w 64"/>
              <a:gd name="T29" fmla="*/ 172504 h 50"/>
              <a:gd name="T30" fmla="*/ 215903 w 64"/>
              <a:gd name="T31" fmla="*/ 168834 h 50"/>
              <a:gd name="T32" fmla="*/ 219563 w 64"/>
              <a:gd name="T33" fmla="*/ 110109 h 50"/>
              <a:gd name="T34" fmla="*/ 212244 w 64"/>
              <a:gd name="T35" fmla="*/ 102768 h 50"/>
              <a:gd name="T36" fmla="*/ 208584 w 64"/>
              <a:gd name="T37" fmla="*/ 14681 h 50"/>
              <a:gd name="T38" fmla="*/ 124419 w 64"/>
              <a:gd name="T39" fmla="*/ 22022 h 50"/>
              <a:gd name="T40" fmla="*/ 128078 w 64"/>
              <a:gd name="T41" fmla="*/ 150482 h 50"/>
              <a:gd name="T42" fmla="*/ 150034 w 64"/>
              <a:gd name="T43" fmla="*/ 146812 h 50"/>
              <a:gd name="T44" fmla="*/ 153694 w 64"/>
              <a:gd name="T45" fmla="*/ 168834 h 50"/>
              <a:gd name="T46" fmla="*/ 131738 w 64"/>
              <a:gd name="T47" fmla="*/ 172504 h 50"/>
              <a:gd name="T48" fmla="*/ 102463 w 64"/>
              <a:gd name="T49" fmla="*/ 179845 h 50"/>
              <a:gd name="T50" fmla="*/ 0 w 64"/>
              <a:gd name="T51" fmla="*/ 172504 h 50"/>
              <a:gd name="T52" fmla="*/ 14638 w 64"/>
              <a:gd name="T53" fmla="*/ 22022 h 50"/>
              <a:gd name="T54" fmla="*/ 14638 w 64"/>
              <a:gd name="T55" fmla="*/ 7341 h 50"/>
              <a:gd name="T56" fmla="*/ 62209 w 64"/>
              <a:gd name="T57" fmla="*/ 3670 h 50"/>
              <a:gd name="T58" fmla="*/ 117100 w 64"/>
              <a:gd name="T59" fmla="*/ 14681 h 50"/>
              <a:gd name="T60" fmla="*/ 171991 w 64"/>
              <a:gd name="T61" fmla="*/ 3670 h 50"/>
              <a:gd name="T62" fmla="*/ 215903 w 64"/>
              <a:gd name="T63" fmla="*/ 7341 h 50"/>
              <a:gd name="T64" fmla="*/ 215903 w 64"/>
              <a:gd name="T65" fmla="*/ 22022 h 50"/>
              <a:gd name="T66" fmla="*/ 98803 w 64"/>
              <a:gd name="T67" fmla="*/ 40373 h 50"/>
              <a:gd name="T68" fmla="*/ 32934 w 64"/>
              <a:gd name="T69" fmla="*/ 33033 h 50"/>
              <a:gd name="T70" fmla="*/ 62209 w 64"/>
              <a:gd name="T71" fmla="*/ 25692 h 50"/>
              <a:gd name="T72" fmla="*/ 98803 w 64"/>
              <a:gd name="T73" fmla="*/ 124790 h 50"/>
              <a:gd name="T74" fmla="*/ 62209 w 64"/>
              <a:gd name="T75" fmla="*/ 124790 h 50"/>
              <a:gd name="T76" fmla="*/ 32934 w 64"/>
              <a:gd name="T77" fmla="*/ 117450 h 50"/>
              <a:gd name="T78" fmla="*/ 98803 w 64"/>
              <a:gd name="T79" fmla="*/ 124790 h 50"/>
              <a:gd name="T80" fmla="*/ 98803 w 64"/>
              <a:gd name="T81" fmla="*/ 117450 h 50"/>
              <a:gd name="T82" fmla="*/ 32934 w 64"/>
              <a:gd name="T83" fmla="*/ 110109 h 50"/>
              <a:gd name="T84" fmla="*/ 62209 w 64"/>
              <a:gd name="T85" fmla="*/ 102768 h 50"/>
              <a:gd name="T86" fmla="*/ 98803 w 64"/>
              <a:gd name="T87" fmla="*/ 62395 h 50"/>
              <a:gd name="T88" fmla="*/ 62209 w 64"/>
              <a:gd name="T89" fmla="*/ 62395 h 50"/>
              <a:gd name="T90" fmla="*/ 32934 w 64"/>
              <a:gd name="T91" fmla="*/ 58725 h 50"/>
              <a:gd name="T92" fmla="*/ 98803 w 64"/>
              <a:gd name="T93" fmla="*/ 62395 h 50"/>
              <a:gd name="T94" fmla="*/ 98803 w 64"/>
              <a:gd name="T95" fmla="*/ 55055 h 50"/>
              <a:gd name="T96" fmla="*/ 32934 w 64"/>
              <a:gd name="T97" fmla="*/ 47714 h 50"/>
              <a:gd name="T98" fmla="*/ 62209 w 64"/>
              <a:gd name="T99" fmla="*/ 44044 h 50"/>
              <a:gd name="T100" fmla="*/ 135397 w 64"/>
              <a:gd name="T101" fmla="*/ 62395 h 50"/>
              <a:gd name="T102" fmla="*/ 157353 w 64"/>
              <a:gd name="T103" fmla="*/ 66065 h 50"/>
              <a:gd name="T104" fmla="*/ 161013 w 64"/>
              <a:gd name="T105" fmla="*/ 66065 h 50"/>
              <a:gd name="T106" fmla="*/ 197606 w 64"/>
              <a:gd name="T107" fmla="*/ 62395 h 50"/>
              <a:gd name="T108" fmla="*/ 171991 w 64"/>
              <a:gd name="T109" fmla="*/ 58725 h 50"/>
              <a:gd name="T110" fmla="*/ 135397 w 64"/>
              <a:gd name="T111" fmla="*/ 33033 h 50"/>
              <a:gd name="T112" fmla="*/ 171991 w 64"/>
              <a:gd name="T113" fmla="*/ 33033 h 50"/>
              <a:gd name="T114" fmla="*/ 197606 w 64"/>
              <a:gd name="T115" fmla="*/ 25692 h 50"/>
              <a:gd name="T116" fmla="*/ 135397 w 64"/>
              <a:gd name="T117" fmla="*/ 33033 h 50"/>
              <a:gd name="T118" fmla="*/ 135397 w 64"/>
              <a:gd name="T119" fmla="*/ 55055 h 50"/>
              <a:gd name="T120" fmla="*/ 197606 w 64"/>
              <a:gd name="T121" fmla="*/ 47714 h 50"/>
              <a:gd name="T122" fmla="*/ 171991 w 64"/>
              <a:gd name="T123" fmla="*/ 44044 h 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4" h="50">
                <a:moveTo>
                  <a:pt x="30" y="6"/>
                </a:moveTo>
                <a:cubicBezTo>
                  <a:pt x="25" y="5"/>
                  <a:pt x="21" y="4"/>
                  <a:pt x="17" y="3"/>
                </a:cubicBezTo>
                <a:cubicBezTo>
                  <a:pt x="13" y="3"/>
                  <a:pt x="10" y="3"/>
                  <a:pt x="7" y="4"/>
                </a:cubicBezTo>
                <a:cubicBezTo>
                  <a:pt x="7" y="39"/>
                  <a:pt x="7" y="39"/>
                  <a:pt x="7" y="39"/>
                </a:cubicBezTo>
                <a:cubicBezTo>
                  <a:pt x="14" y="38"/>
                  <a:pt x="21" y="39"/>
                  <a:pt x="29" y="41"/>
                </a:cubicBezTo>
                <a:cubicBezTo>
                  <a:pt x="30" y="41"/>
                  <a:pt x="30" y="41"/>
                  <a:pt x="30" y="41"/>
                </a:cubicBezTo>
                <a:cubicBezTo>
                  <a:pt x="30" y="6"/>
                  <a:pt x="30" y="6"/>
                  <a:pt x="30" y="6"/>
                </a:cubicBezTo>
                <a:close/>
                <a:moveTo>
                  <a:pt x="49" y="30"/>
                </a:moveTo>
                <a:cubicBezTo>
                  <a:pt x="49" y="27"/>
                  <a:pt x="49" y="24"/>
                  <a:pt x="48" y="20"/>
                </a:cubicBezTo>
                <a:cubicBezTo>
                  <a:pt x="48" y="20"/>
                  <a:pt x="46" y="20"/>
                  <a:pt x="46" y="20"/>
                </a:cubicBezTo>
                <a:cubicBezTo>
                  <a:pt x="45" y="25"/>
                  <a:pt x="46" y="30"/>
                  <a:pt x="45" y="35"/>
                </a:cubicBezTo>
                <a:cubicBezTo>
                  <a:pt x="45" y="34"/>
                  <a:pt x="44" y="32"/>
                  <a:pt x="41" y="31"/>
                </a:cubicBezTo>
                <a:cubicBezTo>
                  <a:pt x="41" y="32"/>
                  <a:pt x="40" y="32"/>
                  <a:pt x="40" y="33"/>
                </a:cubicBezTo>
                <a:cubicBezTo>
                  <a:pt x="42" y="35"/>
                  <a:pt x="43" y="37"/>
                  <a:pt x="43" y="39"/>
                </a:cubicBezTo>
                <a:cubicBezTo>
                  <a:pt x="44" y="45"/>
                  <a:pt x="44" y="45"/>
                  <a:pt x="44" y="45"/>
                </a:cubicBezTo>
                <a:cubicBezTo>
                  <a:pt x="44" y="46"/>
                  <a:pt x="45" y="47"/>
                  <a:pt x="46" y="48"/>
                </a:cubicBezTo>
                <a:cubicBezTo>
                  <a:pt x="49" y="48"/>
                  <a:pt x="52" y="48"/>
                  <a:pt x="55" y="48"/>
                </a:cubicBezTo>
                <a:cubicBezTo>
                  <a:pt x="56" y="47"/>
                  <a:pt x="56" y="47"/>
                  <a:pt x="56" y="46"/>
                </a:cubicBezTo>
                <a:cubicBezTo>
                  <a:pt x="57" y="42"/>
                  <a:pt x="58" y="34"/>
                  <a:pt x="58" y="30"/>
                </a:cubicBezTo>
                <a:cubicBezTo>
                  <a:pt x="57" y="30"/>
                  <a:pt x="56" y="30"/>
                  <a:pt x="55" y="29"/>
                </a:cubicBezTo>
                <a:cubicBezTo>
                  <a:pt x="55" y="30"/>
                  <a:pt x="55" y="32"/>
                  <a:pt x="55" y="32"/>
                </a:cubicBezTo>
                <a:cubicBezTo>
                  <a:pt x="55" y="31"/>
                  <a:pt x="55" y="29"/>
                  <a:pt x="55" y="28"/>
                </a:cubicBezTo>
                <a:cubicBezTo>
                  <a:pt x="54" y="28"/>
                  <a:pt x="53" y="27"/>
                  <a:pt x="52" y="27"/>
                </a:cubicBezTo>
                <a:cubicBezTo>
                  <a:pt x="52" y="28"/>
                  <a:pt x="52" y="28"/>
                  <a:pt x="52" y="28"/>
                </a:cubicBezTo>
                <a:cubicBezTo>
                  <a:pt x="52" y="28"/>
                  <a:pt x="52" y="27"/>
                  <a:pt x="52" y="27"/>
                </a:cubicBezTo>
                <a:cubicBezTo>
                  <a:pt x="51" y="26"/>
                  <a:pt x="50" y="26"/>
                  <a:pt x="49" y="26"/>
                </a:cubicBezTo>
                <a:cubicBezTo>
                  <a:pt x="49" y="27"/>
                  <a:pt x="49" y="29"/>
                  <a:pt x="49" y="30"/>
                </a:cubicBezTo>
                <a:close/>
                <a:moveTo>
                  <a:pt x="59" y="6"/>
                </a:moveTo>
                <a:cubicBezTo>
                  <a:pt x="64" y="7"/>
                  <a:pt x="64" y="7"/>
                  <a:pt x="64" y="7"/>
                </a:cubicBezTo>
                <a:cubicBezTo>
                  <a:pt x="64" y="47"/>
                  <a:pt x="64" y="47"/>
                  <a:pt x="64" y="47"/>
                </a:cubicBezTo>
                <a:cubicBezTo>
                  <a:pt x="62" y="47"/>
                  <a:pt x="61" y="47"/>
                  <a:pt x="59" y="46"/>
                </a:cubicBezTo>
                <a:cubicBezTo>
                  <a:pt x="59" y="46"/>
                  <a:pt x="59" y="46"/>
                  <a:pt x="59" y="46"/>
                </a:cubicBezTo>
                <a:cubicBezTo>
                  <a:pt x="59" y="44"/>
                  <a:pt x="59" y="41"/>
                  <a:pt x="60" y="38"/>
                </a:cubicBezTo>
                <a:cubicBezTo>
                  <a:pt x="60" y="35"/>
                  <a:pt x="60" y="33"/>
                  <a:pt x="60" y="30"/>
                </a:cubicBezTo>
                <a:cubicBezTo>
                  <a:pt x="60" y="28"/>
                  <a:pt x="60" y="28"/>
                  <a:pt x="60" y="28"/>
                </a:cubicBezTo>
                <a:cubicBezTo>
                  <a:pt x="58" y="28"/>
                  <a:pt x="58" y="28"/>
                  <a:pt x="58" y="28"/>
                </a:cubicBezTo>
                <a:cubicBezTo>
                  <a:pt x="58" y="28"/>
                  <a:pt x="57" y="27"/>
                  <a:pt x="57" y="27"/>
                </a:cubicBezTo>
                <a:cubicBezTo>
                  <a:pt x="57" y="4"/>
                  <a:pt x="57" y="4"/>
                  <a:pt x="57" y="4"/>
                </a:cubicBezTo>
                <a:cubicBezTo>
                  <a:pt x="54" y="3"/>
                  <a:pt x="51" y="3"/>
                  <a:pt x="47" y="3"/>
                </a:cubicBezTo>
                <a:cubicBezTo>
                  <a:pt x="43" y="4"/>
                  <a:pt x="39" y="5"/>
                  <a:pt x="34" y="6"/>
                </a:cubicBezTo>
                <a:cubicBezTo>
                  <a:pt x="34" y="41"/>
                  <a:pt x="34" y="41"/>
                  <a:pt x="34" y="41"/>
                </a:cubicBezTo>
                <a:cubicBezTo>
                  <a:pt x="35" y="41"/>
                  <a:pt x="35" y="41"/>
                  <a:pt x="35" y="41"/>
                </a:cubicBezTo>
                <a:cubicBezTo>
                  <a:pt x="37" y="41"/>
                  <a:pt x="39" y="40"/>
                  <a:pt x="41" y="40"/>
                </a:cubicBezTo>
                <a:cubicBezTo>
                  <a:pt x="41" y="40"/>
                  <a:pt x="41" y="40"/>
                  <a:pt x="41" y="40"/>
                </a:cubicBezTo>
                <a:cubicBezTo>
                  <a:pt x="41" y="46"/>
                  <a:pt x="41" y="46"/>
                  <a:pt x="41" y="46"/>
                </a:cubicBezTo>
                <a:cubicBezTo>
                  <a:pt x="42" y="46"/>
                  <a:pt x="42" y="46"/>
                  <a:pt x="42" y="46"/>
                </a:cubicBezTo>
                <a:cubicBezTo>
                  <a:pt x="42" y="46"/>
                  <a:pt x="42" y="46"/>
                  <a:pt x="42" y="46"/>
                </a:cubicBezTo>
                <a:cubicBezTo>
                  <a:pt x="40" y="47"/>
                  <a:pt x="38" y="47"/>
                  <a:pt x="36" y="47"/>
                </a:cubicBezTo>
                <a:cubicBezTo>
                  <a:pt x="36" y="49"/>
                  <a:pt x="36" y="49"/>
                  <a:pt x="36" y="49"/>
                </a:cubicBezTo>
                <a:cubicBezTo>
                  <a:pt x="31" y="50"/>
                  <a:pt x="33" y="50"/>
                  <a:pt x="28" y="49"/>
                </a:cubicBezTo>
                <a:cubicBezTo>
                  <a:pt x="28" y="47"/>
                  <a:pt x="28" y="47"/>
                  <a:pt x="28" y="47"/>
                </a:cubicBezTo>
                <a:cubicBezTo>
                  <a:pt x="13" y="45"/>
                  <a:pt x="7" y="46"/>
                  <a:pt x="0" y="47"/>
                </a:cubicBezTo>
                <a:cubicBezTo>
                  <a:pt x="0" y="7"/>
                  <a:pt x="0" y="7"/>
                  <a:pt x="0" y="7"/>
                </a:cubicBezTo>
                <a:cubicBezTo>
                  <a:pt x="4" y="6"/>
                  <a:pt x="4" y="6"/>
                  <a:pt x="4" y="6"/>
                </a:cubicBezTo>
                <a:cubicBezTo>
                  <a:pt x="4" y="3"/>
                  <a:pt x="4" y="3"/>
                  <a:pt x="4" y="3"/>
                </a:cubicBezTo>
                <a:cubicBezTo>
                  <a:pt x="4" y="2"/>
                  <a:pt x="4" y="2"/>
                  <a:pt x="4" y="2"/>
                </a:cubicBezTo>
                <a:cubicBezTo>
                  <a:pt x="5" y="2"/>
                  <a:pt x="5" y="2"/>
                  <a:pt x="5" y="2"/>
                </a:cubicBezTo>
                <a:cubicBezTo>
                  <a:pt x="9" y="0"/>
                  <a:pt x="13" y="0"/>
                  <a:pt x="17" y="1"/>
                </a:cubicBezTo>
                <a:cubicBezTo>
                  <a:pt x="22" y="1"/>
                  <a:pt x="26" y="2"/>
                  <a:pt x="31" y="4"/>
                </a:cubicBezTo>
                <a:cubicBezTo>
                  <a:pt x="32" y="4"/>
                  <a:pt x="32" y="4"/>
                  <a:pt x="32" y="4"/>
                </a:cubicBezTo>
                <a:cubicBezTo>
                  <a:pt x="33" y="4"/>
                  <a:pt x="33" y="4"/>
                  <a:pt x="33" y="4"/>
                </a:cubicBezTo>
                <a:cubicBezTo>
                  <a:pt x="37" y="2"/>
                  <a:pt x="42" y="1"/>
                  <a:pt x="47" y="1"/>
                </a:cubicBezTo>
                <a:cubicBezTo>
                  <a:pt x="51" y="0"/>
                  <a:pt x="55" y="0"/>
                  <a:pt x="59" y="2"/>
                </a:cubicBezTo>
                <a:cubicBezTo>
                  <a:pt x="59" y="2"/>
                  <a:pt x="59" y="2"/>
                  <a:pt x="59" y="2"/>
                </a:cubicBezTo>
                <a:cubicBezTo>
                  <a:pt x="59" y="3"/>
                  <a:pt x="59" y="3"/>
                  <a:pt x="59" y="3"/>
                </a:cubicBezTo>
                <a:cubicBezTo>
                  <a:pt x="59" y="6"/>
                  <a:pt x="59" y="6"/>
                  <a:pt x="59" y="6"/>
                </a:cubicBezTo>
                <a:close/>
                <a:moveTo>
                  <a:pt x="27" y="9"/>
                </a:moveTo>
                <a:cubicBezTo>
                  <a:pt x="27" y="11"/>
                  <a:pt x="27" y="11"/>
                  <a:pt x="27" y="11"/>
                </a:cubicBezTo>
                <a:cubicBezTo>
                  <a:pt x="24" y="10"/>
                  <a:pt x="20" y="9"/>
                  <a:pt x="17" y="9"/>
                </a:cubicBezTo>
                <a:cubicBezTo>
                  <a:pt x="14" y="8"/>
                  <a:pt x="11" y="8"/>
                  <a:pt x="9" y="9"/>
                </a:cubicBezTo>
                <a:cubicBezTo>
                  <a:pt x="9" y="7"/>
                  <a:pt x="9" y="7"/>
                  <a:pt x="9" y="7"/>
                </a:cubicBezTo>
                <a:cubicBezTo>
                  <a:pt x="11" y="7"/>
                  <a:pt x="14" y="7"/>
                  <a:pt x="17" y="7"/>
                </a:cubicBezTo>
                <a:cubicBezTo>
                  <a:pt x="20" y="8"/>
                  <a:pt x="24" y="9"/>
                  <a:pt x="27" y="9"/>
                </a:cubicBezTo>
                <a:close/>
                <a:moveTo>
                  <a:pt x="27" y="34"/>
                </a:moveTo>
                <a:cubicBezTo>
                  <a:pt x="27" y="36"/>
                  <a:pt x="27" y="36"/>
                  <a:pt x="27" y="36"/>
                </a:cubicBezTo>
                <a:cubicBezTo>
                  <a:pt x="24" y="35"/>
                  <a:pt x="20" y="34"/>
                  <a:pt x="17" y="34"/>
                </a:cubicBezTo>
                <a:cubicBezTo>
                  <a:pt x="14" y="33"/>
                  <a:pt x="11" y="33"/>
                  <a:pt x="9" y="34"/>
                </a:cubicBezTo>
                <a:cubicBezTo>
                  <a:pt x="9" y="32"/>
                  <a:pt x="9" y="32"/>
                  <a:pt x="9" y="32"/>
                </a:cubicBezTo>
                <a:cubicBezTo>
                  <a:pt x="11" y="32"/>
                  <a:pt x="14" y="32"/>
                  <a:pt x="17" y="32"/>
                </a:cubicBezTo>
                <a:cubicBezTo>
                  <a:pt x="20" y="33"/>
                  <a:pt x="24" y="33"/>
                  <a:pt x="27" y="34"/>
                </a:cubicBezTo>
                <a:close/>
                <a:moveTo>
                  <a:pt x="27" y="30"/>
                </a:moveTo>
                <a:cubicBezTo>
                  <a:pt x="27" y="32"/>
                  <a:pt x="27" y="32"/>
                  <a:pt x="27" y="32"/>
                </a:cubicBezTo>
                <a:cubicBezTo>
                  <a:pt x="24" y="31"/>
                  <a:pt x="20" y="30"/>
                  <a:pt x="17" y="30"/>
                </a:cubicBezTo>
                <a:cubicBezTo>
                  <a:pt x="14" y="29"/>
                  <a:pt x="11" y="29"/>
                  <a:pt x="9" y="30"/>
                </a:cubicBezTo>
                <a:cubicBezTo>
                  <a:pt x="9" y="28"/>
                  <a:pt x="9" y="28"/>
                  <a:pt x="9" y="28"/>
                </a:cubicBezTo>
                <a:cubicBezTo>
                  <a:pt x="11" y="28"/>
                  <a:pt x="14" y="28"/>
                  <a:pt x="17" y="28"/>
                </a:cubicBezTo>
                <a:cubicBezTo>
                  <a:pt x="20" y="29"/>
                  <a:pt x="24" y="30"/>
                  <a:pt x="27" y="30"/>
                </a:cubicBezTo>
                <a:close/>
                <a:moveTo>
                  <a:pt x="27" y="17"/>
                </a:moveTo>
                <a:cubicBezTo>
                  <a:pt x="27" y="19"/>
                  <a:pt x="27" y="19"/>
                  <a:pt x="27" y="19"/>
                </a:cubicBezTo>
                <a:cubicBezTo>
                  <a:pt x="24" y="18"/>
                  <a:pt x="20" y="17"/>
                  <a:pt x="17" y="17"/>
                </a:cubicBezTo>
                <a:cubicBezTo>
                  <a:pt x="14" y="17"/>
                  <a:pt x="11" y="17"/>
                  <a:pt x="9" y="17"/>
                </a:cubicBezTo>
                <a:cubicBezTo>
                  <a:pt x="9" y="16"/>
                  <a:pt x="9" y="16"/>
                  <a:pt x="9" y="16"/>
                </a:cubicBezTo>
                <a:cubicBezTo>
                  <a:pt x="11" y="15"/>
                  <a:pt x="14" y="15"/>
                  <a:pt x="17" y="16"/>
                </a:cubicBezTo>
                <a:cubicBezTo>
                  <a:pt x="20" y="16"/>
                  <a:pt x="24" y="17"/>
                  <a:pt x="27" y="17"/>
                </a:cubicBezTo>
                <a:close/>
                <a:moveTo>
                  <a:pt x="27" y="13"/>
                </a:moveTo>
                <a:cubicBezTo>
                  <a:pt x="27" y="15"/>
                  <a:pt x="27" y="15"/>
                  <a:pt x="27" y="15"/>
                </a:cubicBezTo>
                <a:cubicBezTo>
                  <a:pt x="24" y="14"/>
                  <a:pt x="20" y="13"/>
                  <a:pt x="17" y="13"/>
                </a:cubicBezTo>
                <a:cubicBezTo>
                  <a:pt x="14" y="13"/>
                  <a:pt x="11" y="13"/>
                  <a:pt x="9" y="13"/>
                </a:cubicBezTo>
                <a:cubicBezTo>
                  <a:pt x="9" y="12"/>
                  <a:pt x="9" y="12"/>
                  <a:pt x="9" y="12"/>
                </a:cubicBezTo>
                <a:cubicBezTo>
                  <a:pt x="11" y="11"/>
                  <a:pt x="14" y="11"/>
                  <a:pt x="17" y="12"/>
                </a:cubicBezTo>
                <a:cubicBezTo>
                  <a:pt x="20" y="12"/>
                  <a:pt x="24" y="13"/>
                  <a:pt x="27" y="13"/>
                </a:cubicBezTo>
                <a:close/>
                <a:moveTo>
                  <a:pt x="37" y="17"/>
                </a:moveTo>
                <a:cubicBezTo>
                  <a:pt x="37" y="19"/>
                  <a:pt x="37" y="19"/>
                  <a:pt x="37" y="19"/>
                </a:cubicBezTo>
                <a:cubicBezTo>
                  <a:pt x="39" y="18"/>
                  <a:pt x="41" y="18"/>
                  <a:pt x="43" y="18"/>
                </a:cubicBezTo>
                <a:cubicBezTo>
                  <a:pt x="43" y="18"/>
                  <a:pt x="43" y="18"/>
                  <a:pt x="43" y="18"/>
                </a:cubicBezTo>
                <a:cubicBezTo>
                  <a:pt x="44" y="18"/>
                  <a:pt x="44" y="18"/>
                  <a:pt x="44" y="18"/>
                </a:cubicBezTo>
                <a:cubicBezTo>
                  <a:pt x="45" y="17"/>
                  <a:pt x="46" y="17"/>
                  <a:pt x="47" y="17"/>
                </a:cubicBezTo>
                <a:cubicBezTo>
                  <a:pt x="50" y="17"/>
                  <a:pt x="52" y="17"/>
                  <a:pt x="54" y="17"/>
                </a:cubicBezTo>
                <a:cubicBezTo>
                  <a:pt x="54" y="16"/>
                  <a:pt x="54" y="16"/>
                  <a:pt x="54" y="16"/>
                </a:cubicBezTo>
                <a:cubicBezTo>
                  <a:pt x="52" y="15"/>
                  <a:pt x="49" y="15"/>
                  <a:pt x="47" y="16"/>
                </a:cubicBezTo>
                <a:cubicBezTo>
                  <a:pt x="44" y="16"/>
                  <a:pt x="40" y="17"/>
                  <a:pt x="37" y="17"/>
                </a:cubicBezTo>
                <a:close/>
                <a:moveTo>
                  <a:pt x="37" y="9"/>
                </a:moveTo>
                <a:cubicBezTo>
                  <a:pt x="37" y="11"/>
                  <a:pt x="37" y="11"/>
                  <a:pt x="37" y="11"/>
                </a:cubicBezTo>
                <a:cubicBezTo>
                  <a:pt x="41" y="10"/>
                  <a:pt x="44" y="9"/>
                  <a:pt x="47" y="9"/>
                </a:cubicBezTo>
                <a:cubicBezTo>
                  <a:pt x="50" y="8"/>
                  <a:pt x="52" y="8"/>
                  <a:pt x="54" y="9"/>
                </a:cubicBezTo>
                <a:cubicBezTo>
                  <a:pt x="54" y="7"/>
                  <a:pt x="54" y="7"/>
                  <a:pt x="54" y="7"/>
                </a:cubicBezTo>
                <a:cubicBezTo>
                  <a:pt x="52" y="7"/>
                  <a:pt x="49" y="7"/>
                  <a:pt x="47" y="7"/>
                </a:cubicBezTo>
                <a:cubicBezTo>
                  <a:pt x="44" y="8"/>
                  <a:pt x="40" y="9"/>
                  <a:pt x="37" y="9"/>
                </a:cubicBezTo>
                <a:close/>
                <a:moveTo>
                  <a:pt x="37" y="13"/>
                </a:moveTo>
                <a:cubicBezTo>
                  <a:pt x="37" y="15"/>
                  <a:pt x="37" y="15"/>
                  <a:pt x="37" y="15"/>
                </a:cubicBezTo>
                <a:cubicBezTo>
                  <a:pt x="41" y="14"/>
                  <a:pt x="44" y="13"/>
                  <a:pt x="47" y="13"/>
                </a:cubicBezTo>
                <a:cubicBezTo>
                  <a:pt x="50" y="13"/>
                  <a:pt x="52" y="13"/>
                  <a:pt x="54" y="13"/>
                </a:cubicBezTo>
                <a:cubicBezTo>
                  <a:pt x="54" y="12"/>
                  <a:pt x="54" y="12"/>
                  <a:pt x="54" y="12"/>
                </a:cubicBezTo>
                <a:cubicBezTo>
                  <a:pt x="52" y="11"/>
                  <a:pt x="49" y="11"/>
                  <a:pt x="47" y="12"/>
                </a:cubicBezTo>
                <a:cubicBezTo>
                  <a:pt x="44" y="12"/>
                  <a:pt x="40" y="13"/>
                  <a:pt x="37" y="13"/>
                </a:cubicBez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21" name="Freeform 80"/>
          <p:cNvSpPr>
            <a:spLocks noEditPoints="1"/>
          </p:cNvSpPr>
          <p:nvPr/>
        </p:nvSpPr>
        <p:spPr bwMode="auto">
          <a:xfrm>
            <a:off x="1208346" y="1395152"/>
            <a:ext cx="507724" cy="474538"/>
          </a:xfrm>
          <a:custGeom>
            <a:avLst/>
            <a:gdLst>
              <a:gd name="T0" fmla="*/ 25766 w 66"/>
              <a:gd name="T1" fmla="*/ 186898 h 62"/>
              <a:gd name="T2" fmla="*/ 110427 w 66"/>
              <a:gd name="T3" fmla="*/ 172239 h 62"/>
              <a:gd name="T4" fmla="*/ 132512 w 66"/>
              <a:gd name="T5" fmla="*/ 194227 h 62"/>
              <a:gd name="T6" fmla="*/ 217173 w 66"/>
              <a:gd name="T7" fmla="*/ 51305 h 62"/>
              <a:gd name="T8" fmla="*/ 224535 w 66"/>
              <a:gd name="T9" fmla="*/ 43976 h 62"/>
              <a:gd name="T10" fmla="*/ 228215 w 66"/>
              <a:gd name="T11" fmla="*/ 62299 h 62"/>
              <a:gd name="T12" fmla="*/ 136193 w 66"/>
              <a:gd name="T13" fmla="*/ 216215 h 62"/>
              <a:gd name="T14" fmla="*/ 106746 w 66"/>
              <a:gd name="T15" fmla="*/ 216215 h 62"/>
              <a:gd name="T16" fmla="*/ 18404 w 66"/>
              <a:gd name="T17" fmla="*/ 62299 h 62"/>
              <a:gd name="T18" fmla="*/ 22085 w 66"/>
              <a:gd name="T19" fmla="*/ 43976 h 62"/>
              <a:gd name="T20" fmla="*/ 92022 w 66"/>
              <a:gd name="T21" fmla="*/ 109940 h 62"/>
              <a:gd name="T22" fmla="*/ 121470 w 66"/>
              <a:gd name="T23" fmla="*/ 150251 h 62"/>
              <a:gd name="T24" fmla="*/ 150917 w 66"/>
              <a:gd name="T25" fmla="*/ 109940 h 62"/>
              <a:gd name="T26" fmla="*/ 114108 w 66"/>
              <a:gd name="T27" fmla="*/ 98946 h 62"/>
              <a:gd name="T28" fmla="*/ 114108 w 66"/>
              <a:gd name="T29" fmla="*/ 62299 h 62"/>
              <a:gd name="T30" fmla="*/ 121470 w 66"/>
              <a:gd name="T31" fmla="*/ 62299 h 62"/>
              <a:gd name="T32" fmla="*/ 128831 w 66"/>
              <a:gd name="T33" fmla="*/ 62299 h 62"/>
              <a:gd name="T34" fmla="*/ 132512 w 66"/>
              <a:gd name="T35" fmla="*/ 98946 h 62"/>
              <a:gd name="T36" fmla="*/ 139874 w 66"/>
              <a:gd name="T37" fmla="*/ 58635 h 62"/>
              <a:gd name="T38" fmla="*/ 114108 w 66"/>
              <a:gd name="T39" fmla="*/ 58635 h 62"/>
              <a:gd name="T40" fmla="*/ 99384 w 66"/>
              <a:gd name="T41" fmla="*/ 58635 h 62"/>
              <a:gd name="T42" fmla="*/ 88341 w 66"/>
              <a:gd name="T43" fmla="*/ 98946 h 62"/>
              <a:gd name="T44" fmla="*/ 84661 w 66"/>
              <a:gd name="T45" fmla="*/ 40311 h 62"/>
              <a:gd name="T46" fmla="*/ 139874 w 66"/>
              <a:gd name="T47" fmla="*/ 18323 h 62"/>
              <a:gd name="T48" fmla="*/ 139874 w 66"/>
              <a:gd name="T49" fmla="*/ 98946 h 62"/>
              <a:gd name="T50" fmla="*/ 173002 w 66"/>
              <a:gd name="T51" fmla="*/ 36647 h 62"/>
              <a:gd name="T52" fmla="*/ 95703 w 66"/>
              <a:gd name="T53" fmla="*/ 3665 h 62"/>
              <a:gd name="T54" fmla="*/ 88341 w 66"/>
              <a:gd name="T55" fmla="*/ 98946 h 62"/>
              <a:gd name="T56" fmla="*/ 209811 w 66"/>
              <a:gd name="T57" fmla="*/ 73293 h 62"/>
              <a:gd name="T58" fmla="*/ 158278 w 66"/>
              <a:gd name="T59" fmla="*/ 161245 h 62"/>
              <a:gd name="T60" fmla="*/ 209811 w 66"/>
              <a:gd name="T61" fmla="*/ 164910 h 62"/>
              <a:gd name="T62" fmla="*/ 158278 w 66"/>
              <a:gd name="T63" fmla="*/ 161245 h 62"/>
              <a:gd name="T64" fmla="*/ 180364 w 66"/>
              <a:gd name="T65" fmla="*/ 150251 h 62"/>
              <a:gd name="T66" fmla="*/ 180364 w 66"/>
              <a:gd name="T67" fmla="*/ 146586 h 62"/>
              <a:gd name="T68" fmla="*/ 173002 w 66"/>
              <a:gd name="T69" fmla="*/ 98946 h 62"/>
              <a:gd name="T70" fmla="*/ 180364 w 66"/>
              <a:gd name="T71" fmla="*/ 102611 h 62"/>
              <a:gd name="T72" fmla="*/ 180364 w 66"/>
              <a:gd name="T73" fmla="*/ 98946 h 62"/>
              <a:gd name="T74" fmla="*/ 176683 w 66"/>
              <a:gd name="T75" fmla="*/ 87952 h 62"/>
              <a:gd name="T76" fmla="*/ 209811 w 66"/>
              <a:gd name="T77" fmla="*/ 84287 h 62"/>
              <a:gd name="T78" fmla="*/ 36809 w 66"/>
              <a:gd name="T79" fmla="*/ 65964 h 62"/>
              <a:gd name="T80" fmla="*/ 55213 w 66"/>
              <a:gd name="T81" fmla="*/ 65964 h 62"/>
              <a:gd name="T82" fmla="*/ 36809 w 66"/>
              <a:gd name="T83" fmla="*/ 157580 h 62"/>
              <a:gd name="T84" fmla="*/ 84661 w 66"/>
              <a:gd name="T85" fmla="*/ 168574 h 62"/>
              <a:gd name="T86" fmla="*/ 66256 w 66"/>
              <a:gd name="T87" fmla="*/ 146586 h 62"/>
              <a:gd name="T88" fmla="*/ 62575 w 66"/>
              <a:gd name="T89" fmla="*/ 150251 h 62"/>
              <a:gd name="T90" fmla="*/ 69937 w 66"/>
              <a:gd name="T91" fmla="*/ 98946 h 62"/>
              <a:gd name="T92" fmla="*/ 36809 w 66"/>
              <a:gd name="T93" fmla="*/ 102611 h 62"/>
              <a:gd name="T94" fmla="*/ 69937 w 66"/>
              <a:gd name="T95" fmla="*/ 98946 h 62"/>
              <a:gd name="T96" fmla="*/ 36809 w 66"/>
              <a:gd name="T97" fmla="*/ 87952 h 62"/>
              <a:gd name="T98" fmla="*/ 62575 w 66"/>
              <a:gd name="T99" fmla="*/ 84287 h 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6" h="62">
                <a:moveTo>
                  <a:pt x="14" y="14"/>
                </a:moveTo>
                <a:cubicBezTo>
                  <a:pt x="11" y="14"/>
                  <a:pt x="9" y="14"/>
                  <a:pt x="7" y="14"/>
                </a:cubicBezTo>
                <a:cubicBezTo>
                  <a:pt x="7" y="51"/>
                  <a:pt x="7" y="51"/>
                  <a:pt x="7" y="51"/>
                </a:cubicBezTo>
                <a:cubicBezTo>
                  <a:pt x="15" y="49"/>
                  <a:pt x="22" y="51"/>
                  <a:pt x="29" y="52"/>
                </a:cubicBezTo>
                <a:cubicBezTo>
                  <a:pt x="30" y="53"/>
                  <a:pt x="30" y="53"/>
                  <a:pt x="30" y="53"/>
                </a:cubicBezTo>
                <a:cubicBezTo>
                  <a:pt x="30" y="47"/>
                  <a:pt x="30" y="47"/>
                  <a:pt x="30" y="47"/>
                </a:cubicBezTo>
                <a:cubicBezTo>
                  <a:pt x="31" y="48"/>
                  <a:pt x="32" y="48"/>
                  <a:pt x="33" y="48"/>
                </a:cubicBezTo>
                <a:cubicBezTo>
                  <a:pt x="34" y="48"/>
                  <a:pt x="35" y="48"/>
                  <a:pt x="36" y="47"/>
                </a:cubicBezTo>
                <a:cubicBezTo>
                  <a:pt x="36" y="53"/>
                  <a:pt x="36" y="53"/>
                  <a:pt x="36" y="53"/>
                </a:cubicBezTo>
                <a:cubicBezTo>
                  <a:pt x="37" y="52"/>
                  <a:pt x="37" y="52"/>
                  <a:pt x="37" y="52"/>
                </a:cubicBezTo>
                <a:cubicBezTo>
                  <a:pt x="44" y="51"/>
                  <a:pt x="52" y="49"/>
                  <a:pt x="59" y="51"/>
                </a:cubicBezTo>
                <a:cubicBezTo>
                  <a:pt x="59" y="14"/>
                  <a:pt x="59" y="14"/>
                  <a:pt x="59" y="14"/>
                </a:cubicBezTo>
                <a:cubicBezTo>
                  <a:pt x="57" y="14"/>
                  <a:pt x="55" y="14"/>
                  <a:pt x="52" y="14"/>
                </a:cubicBezTo>
                <a:cubicBezTo>
                  <a:pt x="52" y="13"/>
                  <a:pt x="52" y="12"/>
                  <a:pt x="52" y="11"/>
                </a:cubicBezTo>
                <a:cubicBezTo>
                  <a:pt x="55" y="11"/>
                  <a:pt x="58" y="11"/>
                  <a:pt x="61" y="12"/>
                </a:cubicBezTo>
                <a:cubicBezTo>
                  <a:pt x="62" y="13"/>
                  <a:pt x="62" y="13"/>
                  <a:pt x="62" y="13"/>
                </a:cubicBezTo>
                <a:cubicBezTo>
                  <a:pt x="62" y="14"/>
                  <a:pt x="62" y="14"/>
                  <a:pt x="62" y="14"/>
                </a:cubicBezTo>
                <a:cubicBezTo>
                  <a:pt x="62" y="17"/>
                  <a:pt x="62" y="17"/>
                  <a:pt x="62" y="17"/>
                </a:cubicBezTo>
                <a:cubicBezTo>
                  <a:pt x="66" y="18"/>
                  <a:pt x="66" y="18"/>
                  <a:pt x="66" y="18"/>
                </a:cubicBezTo>
                <a:cubicBezTo>
                  <a:pt x="66" y="59"/>
                  <a:pt x="66" y="59"/>
                  <a:pt x="66" y="59"/>
                </a:cubicBezTo>
                <a:cubicBezTo>
                  <a:pt x="59" y="58"/>
                  <a:pt x="53" y="56"/>
                  <a:pt x="37" y="59"/>
                </a:cubicBezTo>
                <a:cubicBezTo>
                  <a:pt x="37" y="60"/>
                  <a:pt x="37" y="60"/>
                  <a:pt x="37" y="60"/>
                </a:cubicBezTo>
                <a:cubicBezTo>
                  <a:pt x="32" y="62"/>
                  <a:pt x="34" y="62"/>
                  <a:pt x="29" y="60"/>
                </a:cubicBezTo>
                <a:cubicBezTo>
                  <a:pt x="29" y="59"/>
                  <a:pt x="29" y="59"/>
                  <a:pt x="29" y="59"/>
                </a:cubicBezTo>
                <a:cubicBezTo>
                  <a:pt x="14" y="56"/>
                  <a:pt x="7" y="58"/>
                  <a:pt x="0" y="59"/>
                </a:cubicBezTo>
                <a:cubicBezTo>
                  <a:pt x="0" y="18"/>
                  <a:pt x="0" y="18"/>
                  <a:pt x="0" y="18"/>
                </a:cubicBezTo>
                <a:cubicBezTo>
                  <a:pt x="5" y="17"/>
                  <a:pt x="5" y="17"/>
                  <a:pt x="5" y="17"/>
                </a:cubicBezTo>
                <a:cubicBezTo>
                  <a:pt x="5" y="14"/>
                  <a:pt x="5" y="14"/>
                  <a:pt x="5" y="14"/>
                </a:cubicBezTo>
                <a:cubicBezTo>
                  <a:pt x="5" y="13"/>
                  <a:pt x="5" y="13"/>
                  <a:pt x="5" y="13"/>
                </a:cubicBezTo>
                <a:cubicBezTo>
                  <a:pt x="6" y="12"/>
                  <a:pt x="6" y="12"/>
                  <a:pt x="6" y="12"/>
                </a:cubicBezTo>
                <a:cubicBezTo>
                  <a:pt x="8" y="11"/>
                  <a:pt x="11" y="11"/>
                  <a:pt x="14" y="11"/>
                </a:cubicBezTo>
                <a:cubicBezTo>
                  <a:pt x="14" y="12"/>
                  <a:pt x="14" y="13"/>
                  <a:pt x="14" y="14"/>
                </a:cubicBezTo>
                <a:close/>
                <a:moveTo>
                  <a:pt x="25" y="30"/>
                </a:moveTo>
                <a:cubicBezTo>
                  <a:pt x="27" y="39"/>
                  <a:pt x="27" y="39"/>
                  <a:pt x="27" y="39"/>
                </a:cubicBezTo>
                <a:cubicBezTo>
                  <a:pt x="30" y="39"/>
                  <a:pt x="30" y="39"/>
                  <a:pt x="30" y="39"/>
                </a:cubicBezTo>
                <a:cubicBezTo>
                  <a:pt x="30" y="40"/>
                  <a:pt x="32" y="41"/>
                  <a:pt x="33" y="41"/>
                </a:cubicBezTo>
                <a:cubicBezTo>
                  <a:pt x="35" y="41"/>
                  <a:pt x="36" y="40"/>
                  <a:pt x="36" y="39"/>
                </a:cubicBezTo>
                <a:cubicBezTo>
                  <a:pt x="39" y="39"/>
                  <a:pt x="39" y="39"/>
                  <a:pt x="39" y="39"/>
                </a:cubicBezTo>
                <a:cubicBezTo>
                  <a:pt x="41" y="30"/>
                  <a:pt x="41" y="30"/>
                  <a:pt x="41" y="30"/>
                </a:cubicBezTo>
                <a:cubicBezTo>
                  <a:pt x="25" y="30"/>
                  <a:pt x="25" y="30"/>
                  <a:pt x="25" y="30"/>
                </a:cubicBezTo>
                <a:close/>
                <a:moveTo>
                  <a:pt x="30" y="27"/>
                </a:moveTo>
                <a:cubicBezTo>
                  <a:pt x="31" y="27"/>
                  <a:pt x="31" y="27"/>
                  <a:pt x="31" y="27"/>
                </a:cubicBezTo>
                <a:cubicBezTo>
                  <a:pt x="29" y="17"/>
                  <a:pt x="29" y="17"/>
                  <a:pt x="29" y="17"/>
                </a:cubicBezTo>
                <a:cubicBezTo>
                  <a:pt x="29" y="17"/>
                  <a:pt x="29" y="17"/>
                  <a:pt x="30" y="17"/>
                </a:cubicBezTo>
                <a:cubicBezTo>
                  <a:pt x="30" y="17"/>
                  <a:pt x="31" y="17"/>
                  <a:pt x="31" y="17"/>
                </a:cubicBezTo>
                <a:cubicBezTo>
                  <a:pt x="32" y="17"/>
                  <a:pt x="32" y="17"/>
                  <a:pt x="32" y="17"/>
                </a:cubicBezTo>
                <a:cubicBezTo>
                  <a:pt x="32" y="17"/>
                  <a:pt x="32" y="17"/>
                  <a:pt x="32" y="17"/>
                </a:cubicBezTo>
                <a:cubicBezTo>
                  <a:pt x="32" y="17"/>
                  <a:pt x="33" y="17"/>
                  <a:pt x="33" y="17"/>
                </a:cubicBezTo>
                <a:cubicBezTo>
                  <a:pt x="33" y="17"/>
                  <a:pt x="34" y="17"/>
                  <a:pt x="34" y="17"/>
                </a:cubicBezTo>
                <a:cubicBezTo>
                  <a:pt x="35" y="17"/>
                  <a:pt x="35" y="17"/>
                  <a:pt x="35" y="17"/>
                </a:cubicBezTo>
                <a:cubicBezTo>
                  <a:pt x="35" y="17"/>
                  <a:pt x="35" y="17"/>
                  <a:pt x="35" y="17"/>
                </a:cubicBezTo>
                <a:cubicBezTo>
                  <a:pt x="36" y="17"/>
                  <a:pt x="36" y="17"/>
                  <a:pt x="37" y="17"/>
                </a:cubicBezTo>
                <a:cubicBezTo>
                  <a:pt x="35" y="27"/>
                  <a:pt x="35" y="27"/>
                  <a:pt x="35" y="27"/>
                </a:cubicBezTo>
                <a:cubicBezTo>
                  <a:pt x="36" y="27"/>
                  <a:pt x="36" y="27"/>
                  <a:pt x="36" y="27"/>
                </a:cubicBezTo>
                <a:cubicBezTo>
                  <a:pt x="39" y="17"/>
                  <a:pt x="39" y="17"/>
                  <a:pt x="39" y="17"/>
                </a:cubicBezTo>
                <a:cubicBezTo>
                  <a:pt x="39" y="16"/>
                  <a:pt x="39" y="16"/>
                  <a:pt x="39" y="16"/>
                </a:cubicBezTo>
                <a:cubicBezTo>
                  <a:pt x="38" y="16"/>
                  <a:pt x="38" y="16"/>
                  <a:pt x="38" y="16"/>
                </a:cubicBezTo>
                <a:cubicBezTo>
                  <a:pt x="37" y="15"/>
                  <a:pt x="36" y="15"/>
                  <a:pt x="35" y="16"/>
                </a:cubicBezTo>
                <a:cubicBezTo>
                  <a:pt x="34" y="15"/>
                  <a:pt x="34" y="15"/>
                  <a:pt x="33" y="15"/>
                </a:cubicBezTo>
                <a:cubicBezTo>
                  <a:pt x="33" y="15"/>
                  <a:pt x="32" y="15"/>
                  <a:pt x="31" y="16"/>
                </a:cubicBezTo>
                <a:cubicBezTo>
                  <a:pt x="31" y="15"/>
                  <a:pt x="30" y="15"/>
                  <a:pt x="30" y="15"/>
                </a:cubicBezTo>
                <a:cubicBezTo>
                  <a:pt x="29" y="15"/>
                  <a:pt x="28" y="16"/>
                  <a:pt x="28" y="16"/>
                </a:cubicBezTo>
                <a:cubicBezTo>
                  <a:pt x="27" y="16"/>
                  <a:pt x="27" y="16"/>
                  <a:pt x="27" y="16"/>
                </a:cubicBezTo>
                <a:cubicBezTo>
                  <a:pt x="27" y="17"/>
                  <a:pt x="27" y="17"/>
                  <a:pt x="27" y="17"/>
                </a:cubicBezTo>
                <a:cubicBezTo>
                  <a:pt x="30" y="27"/>
                  <a:pt x="30" y="27"/>
                  <a:pt x="30" y="27"/>
                </a:cubicBezTo>
                <a:close/>
                <a:moveTo>
                  <a:pt x="24" y="27"/>
                </a:moveTo>
                <a:cubicBezTo>
                  <a:pt x="28" y="27"/>
                  <a:pt x="28" y="27"/>
                  <a:pt x="28" y="27"/>
                </a:cubicBezTo>
                <a:cubicBezTo>
                  <a:pt x="28" y="24"/>
                  <a:pt x="26" y="21"/>
                  <a:pt x="25" y="18"/>
                </a:cubicBezTo>
                <a:cubicBezTo>
                  <a:pt x="24" y="15"/>
                  <a:pt x="23" y="13"/>
                  <a:pt x="23" y="11"/>
                </a:cubicBezTo>
                <a:cubicBezTo>
                  <a:pt x="24" y="8"/>
                  <a:pt x="25" y="6"/>
                  <a:pt x="28" y="5"/>
                </a:cubicBezTo>
                <a:cubicBezTo>
                  <a:pt x="29" y="4"/>
                  <a:pt x="31" y="3"/>
                  <a:pt x="33" y="4"/>
                </a:cubicBezTo>
                <a:cubicBezTo>
                  <a:pt x="35" y="4"/>
                  <a:pt x="37" y="4"/>
                  <a:pt x="38" y="5"/>
                </a:cubicBezTo>
                <a:cubicBezTo>
                  <a:pt x="41" y="6"/>
                  <a:pt x="42" y="8"/>
                  <a:pt x="43" y="11"/>
                </a:cubicBezTo>
                <a:cubicBezTo>
                  <a:pt x="43" y="13"/>
                  <a:pt x="42" y="15"/>
                  <a:pt x="41" y="18"/>
                </a:cubicBezTo>
                <a:cubicBezTo>
                  <a:pt x="39" y="21"/>
                  <a:pt x="38" y="24"/>
                  <a:pt x="38" y="27"/>
                </a:cubicBezTo>
                <a:cubicBezTo>
                  <a:pt x="41" y="27"/>
                  <a:pt x="41" y="27"/>
                  <a:pt x="41" y="27"/>
                </a:cubicBezTo>
                <a:cubicBezTo>
                  <a:pt x="42" y="25"/>
                  <a:pt x="43" y="22"/>
                  <a:pt x="44" y="20"/>
                </a:cubicBezTo>
                <a:cubicBezTo>
                  <a:pt x="46" y="17"/>
                  <a:pt x="47" y="13"/>
                  <a:pt x="47" y="10"/>
                </a:cubicBezTo>
                <a:cubicBezTo>
                  <a:pt x="46" y="6"/>
                  <a:pt x="43" y="3"/>
                  <a:pt x="40" y="1"/>
                </a:cubicBezTo>
                <a:cubicBezTo>
                  <a:pt x="38" y="0"/>
                  <a:pt x="36" y="0"/>
                  <a:pt x="33" y="0"/>
                </a:cubicBezTo>
                <a:cubicBezTo>
                  <a:pt x="31" y="0"/>
                  <a:pt x="28" y="0"/>
                  <a:pt x="26" y="1"/>
                </a:cubicBezTo>
                <a:cubicBezTo>
                  <a:pt x="23" y="3"/>
                  <a:pt x="20" y="6"/>
                  <a:pt x="19" y="10"/>
                </a:cubicBezTo>
                <a:cubicBezTo>
                  <a:pt x="18" y="13"/>
                  <a:pt x="20" y="17"/>
                  <a:pt x="22" y="20"/>
                </a:cubicBezTo>
                <a:cubicBezTo>
                  <a:pt x="23" y="22"/>
                  <a:pt x="24" y="25"/>
                  <a:pt x="24" y="27"/>
                </a:cubicBezTo>
                <a:close/>
                <a:moveTo>
                  <a:pt x="51" y="18"/>
                </a:moveTo>
                <a:cubicBezTo>
                  <a:pt x="50" y="19"/>
                  <a:pt x="50" y="19"/>
                  <a:pt x="50" y="20"/>
                </a:cubicBezTo>
                <a:cubicBezTo>
                  <a:pt x="53" y="19"/>
                  <a:pt x="55" y="19"/>
                  <a:pt x="57" y="20"/>
                </a:cubicBezTo>
                <a:cubicBezTo>
                  <a:pt x="57" y="18"/>
                  <a:pt x="57" y="18"/>
                  <a:pt x="57" y="18"/>
                </a:cubicBezTo>
                <a:cubicBezTo>
                  <a:pt x="55" y="18"/>
                  <a:pt x="53" y="18"/>
                  <a:pt x="51" y="18"/>
                </a:cubicBezTo>
                <a:close/>
                <a:moveTo>
                  <a:pt x="43" y="44"/>
                </a:moveTo>
                <a:cubicBezTo>
                  <a:pt x="43" y="46"/>
                  <a:pt x="43" y="46"/>
                  <a:pt x="43" y="46"/>
                </a:cubicBezTo>
                <a:cubicBezTo>
                  <a:pt x="45" y="45"/>
                  <a:pt x="47" y="45"/>
                  <a:pt x="49" y="45"/>
                </a:cubicBezTo>
                <a:cubicBezTo>
                  <a:pt x="52" y="44"/>
                  <a:pt x="55" y="44"/>
                  <a:pt x="57" y="45"/>
                </a:cubicBezTo>
                <a:cubicBezTo>
                  <a:pt x="57" y="43"/>
                  <a:pt x="57" y="43"/>
                  <a:pt x="57" y="43"/>
                </a:cubicBezTo>
                <a:cubicBezTo>
                  <a:pt x="54" y="43"/>
                  <a:pt x="52" y="43"/>
                  <a:pt x="49" y="43"/>
                </a:cubicBezTo>
                <a:cubicBezTo>
                  <a:pt x="47" y="44"/>
                  <a:pt x="45" y="44"/>
                  <a:pt x="43" y="44"/>
                </a:cubicBezTo>
                <a:close/>
                <a:moveTo>
                  <a:pt x="44" y="40"/>
                </a:moveTo>
                <a:cubicBezTo>
                  <a:pt x="44" y="42"/>
                  <a:pt x="44" y="42"/>
                  <a:pt x="44" y="42"/>
                </a:cubicBezTo>
                <a:cubicBezTo>
                  <a:pt x="45" y="42"/>
                  <a:pt x="47" y="41"/>
                  <a:pt x="49" y="41"/>
                </a:cubicBezTo>
                <a:cubicBezTo>
                  <a:pt x="52" y="41"/>
                  <a:pt x="55" y="41"/>
                  <a:pt x="57" y="41"/>
                </a:cubicBezTo>
                <a:cubicBezTo>
                  <a:pt x="57" y="40"/>
                  <a:pt x="57" y="40"/>
                  <a:pt x="57" y="40"/>
                </a:cubicBezTo>
                <a:cubicBezTo>
                  <a:pt x="54" y="39"/>
                  <a:pt x="52" y="39"/>
                  <a:pt x="49" y="40"/>
                </a:cubicBezTo>
                <a:cubicBezTo>
                  <a:pt x="47" y="40"/>
                  <a:pt x="46" y="40"/>
                  <a:pt x="44" y="40"/>
                </a:cubicBezTo>
                <a:close/>
                <a:moveTo>
                  <a:pt x="47" y="27"/>
                </a:moveTo>
                <a:cubicBezTo>
                  <a:pt x="47" y="27"/>
                  <a:pt x="47" y="27"/>
                  <a:pt x="47" y="27"/>
                </a:cubicBezTo>
                <a:cubicBezTo>
                  <a:pt x="47" y="27"/>
                  <a:pt x="47" y="27"/>
                  <a:pt x="47" y="27"/>
                </a:cubicBezTo>
                <a:cubicBezTo>
                  <a:pt x="47" y="28"/>
                  <a:pt x="47" y="28"/>
                  <a:pt x="47" y="28"/>
                </a:cubicBezTo>
                <a:cubicBezTo>
                  <a:pt x="47" y="28"/>
                  <a:pt x="48" y="28"/>
                  <a:pt x="49" y="28"/>
                </a:cubicBezTo>
                <a:cubicBezTo>
                  <a:pt x="52" y="28"/>
                  <a:pt x="55" y="28"/>
                  <a:pt x="57" y="28"/>
                </a:cubicBezTo>
                <a:cubicBezTo>
                  <a:pt x="57" y="27"/>
                  <a:pt x="57" y="27"/>
                  <a:pt x="57" y="27"/>
                </a:cubicBezTo>
                <a:cubicBezTo>
                  <a:pt x="54" y="26"/>
                  <a:pt x="52" y="26"/>
                  <a:pt x="49" y="27"/>
                </a:cubicBezTo>
                <a:cubicBezTo>
                  <a:pt x="48" y="27"/>
                  <a:pt x="47" y="27"/>
                  <a:pt x="47" y="27"/>
                </a:cubicBezTo>
                <a:close/>
                <a:moveTo>
                  <a:pt x="49" y="22"/>
                </a:moveTo>
                <a:cubicBezTo>
                  <a:pt x="49" y="23"/>
                  <a:pt x="48" y="23"/>
                  <a:pt x="48" y="24"/>
                </a:cubicBezTo>
                <a:cubicBezTo>
                  <a:pt x="48" y="24"/>
                  <a:pt x="49" y="24"/>
                  <a:pt x="49" y="24"/>
                </a:cubicBezTo>
                <a:cubicBezTo>
                  <a:pt x="52" y="24"/>
                  <a:pt x="55" y="23"/>
                  <a:pt x="57" y="24"/>
                </a:cubicBezTo>
                <a:cubicBezTo>
                  <a:pt x="57" y="23"/>
                  <a:pt x="57" y="23"/>
                  <a:pt x="57" y="23"/>
                </a:cubicBezTo>
                <a:cubicBezTo>
                  <a:pt x="55" y="22"/>
                  <a:pt x="52" y="22"/>
                  <a:pt x="49" y="22"/>
                </a:cubicBezTo>
                <a:close/>
                <a:moveTo>
                  <a:pt x="15" y="18"/>
                </a:moveTo>
                <a:cubicBezTo>
                  <a:pt x="13" y="18"/>
                  <a:pt x="11" y="18"/>
                  <a:pt x="10" y="18"/>
                </a:cubicBezTo>
                <a:cubicBezTo>
                  <a:pt x="10" y="20"/>
                  <a:pt x="10" y="20"/>
                  <a:pt x="10" y="20"/>
                </a:cubicBezTo>
                <a:cubicBezTo>
                  <a:pt x="11" y="19"/>
                  <a:pt x="13" y="19"/>
                  <a:pt x="16" y="20"/>
                </a:cubicBezTo>
                <a:cubicBezTo>
                  <a:pt x="15" y="19"/>
                  <a:pt x="15" y="19"/>
                  <a:pt x="15" y="18"/>
                </a:cubicBezTo>
                <a:close/>
                <a:moveTo>
                  <a:pt x="23" y="44"/>
                </a:moveTo>
                <a:cubicBezTo>
                  <a:pt x="21" y="44"/>
                  <a:pt x="19" y="44"/>
                  <a:pt x="18" y="43"/>
                </a:cubicBezTo>
                <a:cubicBezTo>
                  <a:pt x="15" y="43"/>
                  <a:pt x="12" y="43"/>
                  <a:pt x="10" y="43"/>
                </a:cubicBezTo>
                <a:cubicBezTo>
                  <a:pt x="10" y="45"/>
                  <a:pt x="10" y="45"/>
                  <a:pt x="10" y="45"/>
                </a:cubicBezTo>
                <a:cubicBezTo>
                  <a:pt x="12" y="44"/>
                  <a:pt x="14" y="44"/>
                  <a:pt x="17" y="45"/>
                </a:cubicBezTo>
                <a:cubicBezTo>
                  <a:pt x="19" y="45"/>
                  <a:pt x="21" y="45"/>
                  <a:pt x="23" y="46"/>
                </a:cubicBezTo>
                <a:cubicBezTo>
                  <a:pt x="23" y="44"/>
                  <a:pt x="23" y="44"/>
                  <a:pt x="23" y="44"/>
                </a:cubicBezTo>
                <a:close/>
                <a:moveTo>
                  <a:pt x="22" y="40"/>
                </a:moveTo>
                <a:cubicBezTo>
                  <a:pt x="21" y="40"/>
                  <a:pt x="19" y="40"/>
                  <a:pt x="18" y="40"/>
                </a:cubicBezTo>
                <a:cubicBezTo>
                  <a:pt x="15" y="39"/>
                  <a:pt x="12" y="39"/>
                  <a:pt x="10" y="40"/>
                </a:cubicBezTo>
                <a:cubicBezTo>
                  <a:pt x="10" y="41"/>
                  <a:pt x="10" y="41"/>
                  <a:pt x="10" y="41"/>
                </a:cubicBezTo>
                <a:cubicBezTo>
                  <a:pt x="12" y="41"/>
                  <a:pt x="14" y="41"/>
                  <a:pt x="17" y="41"/>
                </a:cubicBezTo>
                <a:cubicBezTo>
                  <a:pt x="19" y="41"/>
                  <a:pt x="21" y="42"/>
                  <a:pt x="22" y="42"/>
                </a:cubicBezTo>
                <a:cubicBezTo>
                  <a:pt x="22" y="40"/>
                  <a:pt x="22" y="40"/>
                  <a:pt x="22" y="40"/>
                </a:cubicBezTo>
                <a:close/>
                <a:moveTo>
                  <a:pt x="19" y="27"/>
                </a:moveTo>
                <a:cubicBezTo>
                  <a:pt x="19" y="27"/>
                  <a:pt x="18" y="27"/>
                  <a:pt x="18" y="27"/>
                </a:cubicBezTo>
                <a:cubicBezTo>
                  <a:pt x="15" y="26"/>
                  <a:pt x="12" y="26"/>
                  <a:pt x="10" y="27"/>
                </a:cubicBezTo>
                <a:cubicBezTo>
                  <a:pt x="10" y="28"/>
                  <a:pt x="10" y="28"/>
                  <a:pt x="10" y="28"/>
                </a:cubicBezTo>
                <a:cubicBezTo>
                  <a:pt x="12" y="28"/>
                  <a:pt x="14" y="28"/>
                  <a:pt x="17" y="28"/>
                </a:cubicBezTo>
                <a:cubicBezTo>
                  <a:pt x="18" y="28"/>
                  <a:pt x="19" y="28"/>
                  <a:pt x="19" y="28"/>
                </a:cubicBezTo>
                <a:cubicBezTo>
                  <a:pt x="19" y="28"/>
                  <a:pt x="19" y="27"/>
                  <a:pt x="19" y="27"/>
                </a:cubicBezTo>
                <a:close/>
                <a:moveTo>
                  <a:pt x="17" y="22"/>
                </a:moveTo>
                <a:cubicBezTo>
                  <a:pt x="14" y="22"/>
                  <a:pt x="12" y="22"/>
                  <a:pt x="10" y="23"/>
                </a:cubicBezTo>
                <a:cubicBezTo>
                  <a:pt x="10" y="24"/>
                  <a:pt x="10" y="24"/>
                  <a:pt x="10" y="24"/>
                </a:cubicBezTo>
                <a:cubicBezTo>
                  <a:pt x="12" y="23"/>
                  <a:pt x="14" y="24"/>
                  <a:pt x="17" y="24"/>
                </a:cubicBezTo>
                <a:cubicBezTo>
                  <a:pt x="18" y="24"/>
                  <a:pt x="18" y="24"/>
                  <a:pt x="18" y="24"/>
                </a:cubicBezTo>
                <a:cubicBezTo>
                  <a:pt x="18" y="23"/>
                  <a:pt x="17" y="23"/>
                  <a:pt x="17" y="23"/>
                </a:cubicBezTo>
                <a:lnTo>
                  <a:pt x="17" y="22"/>
                </a:ln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22" name="Freeform 110"/>
          <p:cNvSpPr>
            <a:spLocks noEditPoints="1"/>
          </p:cNvSpPr>
          <p:nvPr/>
        </p:nvSpPr>
        <p:spPr bwMode="auto">
          <a:xfrm>
            <a:off x="4791923" y="1352092"/>
            <a:ext cx="590684" cy="451308"/>
          </a:xfrm>
          <a:custGeom>
            <a:avLst/>
            <a:gdLst>
              <a:gd name="T0" fmla="*/ 200993 w 77"/>
              <a:gd name="T1" fmla="*/ 51426 h 59"/>
              <a:gd name="T2" fmla="*/ 14618 w 77"/>
              <a:gd name="T3" fmla="*/ 66119 h 59"/>
              <a:gd name="T4" fmla="*/ 237537 w 77"/>
              <a:gd name="T5" fmla="*/ 202029 h 59"/>
              <a:gd name="T6" fmla="*/ 244846 w 77"/>
              <a:gd name="T7" fmla="*/ 124891 h 59"/>
              <a:gd name="T8" fmla="*/ 248500 w 77"/>
              <a:gd name="T9" fmla="*/ 117544 h 59"/>
              <a:gd name="T10" fmla="*/ 248500 w 77"/>
              <a:gd name="T11" fmla="*/ 113871 h 59"/>
              <a:gd name="T12" fmla="*/ 248500 w 77"/>
              <a:gd name="T13" fmla="*/ 216722 h 59"/>
              <a:gd name="T14" fmla="*/ 7309 w 77"/>
              <a:gd name="T15" fmla="*/ 216722 h 59"/>
              <a:gd name="T16" fmla="*/ 0 w 77"/>
              <a:gd name="T17" fmla="*/ 209375 h 59"/>
              <a:gd name="T18" fmla="*/ 0 w 77"/>
              <a:gd name="T19" fmla="*/ 51426 h 59"/>
              <a:gd name="T20" fmla="*/ 36544 w 77"/>
              <a:gd name="T21" fmla="*/ 139584 h 59"/>
              <a:gd name="T22" fmla="*/ 105978 w 77"/>
              <a:gd name="T23" fmla="*/ 150603 h 59"/>
              <a:gd name="T24" fmla="*/ 36544 w 77"/>
              <a:gd name="T25" fmla="*/ 139584 h 59"/>
              <a:gd name="T26" fmla="*/ 36544 w 77"/>
              <a:gd name="T27" fmla="*/ 121217 h 59"/>
              <a:gd name="T28" fmla="*/ 157140 w 77"/>
              <a:gd name="T29" fmla="*/ 110198 h 59"/>
              <a:gd name="T30" fmla="*/ 36544 w 77"/>
              <a:gd name="T31" fmla="*/ 80812 h 59"/>
              <a:gd name="T32" fmla="*/ 157140 w 77"/>
              <a:gd name="T33" fmla="*/ 91831 h 59"/>
              <a:gd name="T34" fmla="*/ 36544 w 77"/>
              <a:gd name="T35" fmla="*/ 80812 h 59"/>
              <a:gd name="T36" fmla="*/ 259464 w 77"/>
              <a:gd name="T37" fmla="*/ 33059 h 59"/>
              <a:gd name="T38" fmla="*/ 244846 w 77"/>
              <a:gd name="T39" fmla="*/ 91831 h 59"/>
              <a:gd name="T40" fmla="*/ 255809 w 77"/>
              <a:gd name="T41" fmla="*/ 88158 h 59"/>
              <a:gd name="T42" fmla="*/ 277736 w 77"/>
              <a:gd name="T43" fmla="*/ 36733 h 59"/>
              <a:gd name="T44" fmla="*/ 274081 w 77"/>
              <a:gd name="T45" fmla="*/ 29386 h 59"/>
              <a:gd name="T46" fmla="*/ 222919 w 77"/>
              <a:gd name="T47" fmla="*/ 33059 h 59"/>
              <a:gd name="T48" fmla="*/ 237537 w 77"/>
              <a:gd name="T49" fmla="*/ 106524 h 59"/>
              <a:gd name="T50" fmla="*/ 190030 w 77"/>
              <a:gd name="T51" fmla="*/ 146930 h 59"/>
              <a:gd name="T52" fmla="*/ 182721 w 77"/>
              <a:gd name="T53" fmla="*/ 179989 h 59"/>
              <a:gd name="T54" fmla="*/ 193684 w 77"/>
              <a:gd name="T55" fmla="*/ 165296 h 59"/>
              <a:gd name="T56" fmla="*/ 197338 w 77"/>
              <a:gd name="T57" fmla="*/ 157950 h 59"/>
              <a:gd name="T58" fmla="*/ 197338 w 77"/>
              <a:gd name="T59" fmla="*/ 168970 h 59"/>
              <a:gd name="T60" fmla="*/ 193684 w 77"/>
              <a:gd name="T61" fmla="*/ 183663 h 59"/>
              <a:gd name="T62" fmla="*/ 215611 w 77"/>
              <a:gd name="T63" fmla="*/ 154277 h 59"/>
              <a:gd name="T64" fmla="*/ 233883 w 77"/>
              <a:gd name="T65" fmla="*/ 110198 h 59"/>
              <a:gd name="T66" fmla="*/ 186375 w 77"/>
              <a:gd name="T67" fmla="*/ 139584 h 59"/>
              <a:gd name="T68" fmla="*/ 233883 w 77"/>
              <a:gd name="T69" fmla="*/ 110198 h 59"/>
              <a:gd name="T70" fmla="*/ 87706 w 77"/>
              <a:gd name="T71" fmla="*/ 191009 h 59"/>
              <a:gd name="T72" fmla="*/ 105978 w 77"/>
              <a:gd name="T73" fmla="*/ 176316 h 59"/>
              <a:gd name="T74" fmla="*/ 109632 w 77"/>
              <a:gd name="T75" fmla="*/ 191009 h 59"/>
              <a:gd name="T76" fmla="*/ 135213 w 77"/>
              <a:gd name="T77" fmla="*/ 183663 h 59"/>
              <a:gd name="T78" fmla="*/ 146177 w 77"/>
              <a:gd name="T79" fmla="*/ 187336 h 59"/>
              <a:gd name="T80" fmla="*/ 146177 w 77"/>
              <a:gd name="T81" fmla="*/ 187336 h 59"/>
              <a:gd name="T82" fmla="*/ 146177 w 77"/>
              <a:gd name="T83" fmla="*/ 198356 h 59"/>
              <a:gd name="T84" fmla="*/ 168103 w 77"/>
              <a:gd name="T85" fmla="*/ 202029 h 59"/>
              <a:gd name="T86" fmla="*/ 157140 w 77"/>
              <a:gd name="T87" fmla="*/ 191009 h 59"/>
              <a:gd name="T88" fmla="*/ 157140 w 77"/>
              <a:gd name="T89" fmla="*/ 191009 h 59"/>
              <a:gd name="T90" fmla="*/ 153485 w 77"/>
              <a:gd name="T91" fmla="*/ 176316 h 59"/>
              <a:gd name="T92" fmla="*/ 142522 w 77"/>
              <a:gd name="T93" fmla="*/ 179989 h 59"/>
              <a:gd name="T94" fmla="*/ 113287 w 77"/>
              <a:gd name="T95" fmla="*/ 179989 h 59"/>
              <a:gd name="T96" fmla="*/ 84052 w 77"/>
              <a:gd name="T97" fmla="*/ 183663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7" h="59">
                <a:moveTo>
                  <a:pt x="2" y="14"/>
                </a:moveTo>
                <a:cubicBezTo>
                  <a:pt x="55" y="14"/>
                  <a:pt x="55" y="14"/>
                  <a:pt x="55" y="14"/>
                </a:cubicBezTo>
                <a:cubicBezTo>
                  <a:pt x="55" y="16"/>
                  <a:pt x="54" y="17"/>
                  <a:pt x="54" y="18"/>
                </a:cubicBezTo>
                <a:cubicBezTo>
                  <a:pt x="4" y="18"/>
                  <a:pt x="4" y="18"/>
                  <a:pt x="4" y="18"/>
                </a:cubicBezTo>
                <a:cubicBezTo>
                  <a:pt x="4" y="55"/>
                  <a:pt x="4" y="55"/>
                  <a:pt x="4" y="55"/>
                </a:cubicBezTo>
                <a:cubicBezTo>
                  <a:pt x="65" y="55"/>
                  <a:pt x="65" y="55"/>
                  <a:pt x="65" y="55"/>
                </a:cubicBezTo>
                <a:cubicBezTo>
                  <a:pt x="65" y="40"/>
                  <a:pt x="65" y="40"/>
                  <a:pt x="65" y="40"/>
                </a:cubicBezTo>
                <a:cubicBezTo>
                  <a:pt x="65" y="38"/>
                  <a:pt x="66" y="36"/>
                  <a:pt x="67" y="34"/>
                </a:cubicBezTo>
                <a:cubicBezTo>
                  <a:pt x="67" y="34"/>
                  <a:pt x="67" y="34"/>
                  <a:pt x="67" y="34"/>
                </a:cubicBezTo>
                <a:cubicBezTo>
                  <a:pt x="68" y="32"/>
                  <a:pt x="68" y="32"/>
                  <a:pt x="68" y="32"/>
                </a:cubicBezTo>
                <a:cubicBezTo>
                  <a:pt x="68" y="31"/>
                  <a:pt x="68" y="31"/>
                  <a:pt x="68" y="31"/>
                </a:cubicBezTo>
                <a:cubicBezTo>
                  <a:pt x="68" y="31"/>
                  <a:pt x="68" y="31"/>
                  <a:pt x="68" y="31"/>
                </a:cubicBezTo>
                <a:cubicBezTo>
                  <a:pt x="68" y="57"/>
                  <a:pt x="68" y="57"/>
                  <a:pt x="68" y="57"/>
                </a:cubicBezTo>
                <a:cubicBezTo>
                  <a:pt x="68" y="59"/>
                  <a:pt x="68" y="59"/>
                  <a:pt x="68" y="59"/>
                </a:cubicBezTo>
                <a:cubicBezTo>
                  <a:pt x="66" y="59"/>
                  <a:pt x="66" y="59"/>
                  <a:pt x="66" y="59"/>
                </a:cubicBezTo>
                <a:cubicBezTo>
                  <a:pt x="2" y="59"/>
                  <a:pt x="2" y="59"/>
                  <a:pt x="2" y="59"/>
                </a:cubicBezTo>
                <a:cubicBezTo>
                  <a:pt x="0" y="59"/>
                  <a:pt x="0" y="59"/>
                  <a:pt x="0" y="59"/>
                </a:cubicBezTo>
                <a:cubicBezTo>
                  <a:pt x="0" y="57"/>
                  <a:pt x="0" y="57"/>
                  <a:pt x="0" y="57"/>
                </a:cubicBezTo>
                <a:cubicBezTo>
                  <a:pt x="0" y="16"/>
                  <a:pt x="0" y="16"/>
                  <a:pt x="0" y="16"/>
                </a:cubicBezTo>
                <a:cubicBezTo>
                  <a:pt x="0" y="14"/>
                  <a:pt x="0" y="14"/>
                  <a:pt x="0" y="14"/>
                </a:cubicBezTo>
                <a:cubicBezTo>
                  <a:pt x="2" y="14"/>
                  <a:pt x="2" y="14"/>
                  <a:pt x="2" y="14"/>
                </a:cubicBezTo>
                <a:close/>
                <a:moveTo>
                  <a:pt x="10" y="38"/>
                </a:moveTo>
                <a:cubicBezTo>
                  <a:pt x="10" y="41"/>
                  <a:pt x="10" y="41"/>
                  <a:pt x="10" y="41"/>
                </a:cubicBezTo>
                <a:cubicBezTo>
                  <a:pt x="29" y="41"/>
                  <a:pt x="29" y="41"/>
                  <a:pt x="29" y="41"/>
                </a:cubicBezTo>
                <a:cubicBezTo>
                  <a:pt x="29" y="38"/>
                  <a:pt x="29" y="38"/>
                  <a:pt x="29" y="38"/>
                </a:cubicBezTo>
                <a:cubicBezTo>
                  <a:pt x="10" y="38"/>
                  <a:pt x="10" y="38"/>
                  <a:pt x="10" y="38"/>
                </a:cubicBezTo>
                <a:close/>
                <a:moveTo>
                  <a:pt x="10" y="30"/>
                </a:moveTo>
                <a:cubicBezTo>
                  <a:pt x="10" y="33"/>
                  <a:pt x="10" y="33"/>
                  <a:pt x="10" y="33"/>
                </a:cubicBezTo>
                <a:cubicBezTo>
                  <a:pt x="43" y="33"/>
                  <a:pt x="43" y="33"/>
                  <a:pt x="43" y="33"/>
                </a:cubicBezTo>
                <a:cubicBezTo>
                  <a:pt x="43" y="30"/>
                  <a:pt x="43" y="30"/>
                  <a:pt x="43" y="30"/>
                </a:cubicBezTo>
                <a:cubicBezTo>
                  <a:pt x="10" y="30"/>
                  <a:pt x="10" y="30"/>
                  <a:pt x="10" y="30"/>
                </a:cubicBezTo>
                <a:close/>
                <a:moveTo>
                  <a:pt x="10" y="22"/>
                </a:moveTo>
                <a:cubicBezTo>
                  <a:pt x="10" y="25"/>
                  <a:pt x="10" y="25"/>
                  <a:pt x="10" y="25"/>
                </a:cubicBezTo>
                <a:cubicBezTo>
                  <a:pt x="43" y="25"/>
                  <a:pt x="43" y="25"/>
                  <a:pt x="43" y="25"/>
                </a:cubicBezTo>
                <a:cubicBezTo>
                  <a:pt x="43" y="22"/>
                  <a:pt x="43" y="22"/>
                  <a:pt x="43" y="22"/>
                </a:cubicBezTo>
                <a:cubicBezTo>
                  <a:pt x="10" y="22"/>
                  <a:pt x="10" y="22"/>
                  <a:pt x="10" y="22"/>
                </a:cubicBezTo>
                <a:close/>
                <a:moveTo>
                  <a:pt x="70" y="12"/>
                </a:moveTo>
                <a:cubicBezTo>
                  <a:pt x="71" y="11"/>
                  <a:pt x="71" y="10"/>
                  <a:pt x="71" y="9"/>
                </a:cubicBezTo>
                <a:cubicBezTo>
                  <a:pt x="74" y="10"/>
                  <a:pt x="74" y="10"/>
                  <a:pt x="74" y="10"/>
                </a:cubicBezTo>
                <a:cubicBezTo>
                  <a:pt x="72" y="13"/>
                  <a:pt x="67" y="24"/>
                  <a:pt x="67" y="25"/>
                </a:cubicBezTo>
                <a:cubicBezTo>
                  <a:pt x="68" y="27"/>
                  <a:pt x="69" y="27"/>
                  <a:pt x="69" y="27"/>
                </a:cubicBezTo>
                <a:cubicBezTo>
                  <a:pt x="70" y="24"/>
                  <a:pt x="70" y="24"/>
                  <a:pt x="70" y="24"/>
                </a:cubicBezTo>
                <a:cubicBezTo>
                  <a:pt x="70" y="24"/>
                  <a:pt x="69" y="24"/>
                  <a:pt x="69" y="24"/>
                </a:cubicBezTo>
                <a:cubicBezTo>
                  <a:pt x="69" y="24"/>
                  <a:pt x="76" y="10"/>
                  <a:pt x="76" y="10"/>
                </a:cubicBezTo>
                <a:cubicBezTo>
                  <a:pt x="77" y="9"/>
                  <a:pt x="77" y="9"/>
                  <a:pt x="77" y="9"/>
                </a:cubicBezTo>
                <a:cubicBezTo>
                  <a:pt x="75" y="8"/>
                  <a:pt x="75" y="8"/>
                  <a:pt x="75" y="8"/>
                </a:cubicBezTo>
                <a:cubicBezTo>
                  <a:pt x="71" y="7"/>
                  <a:pt x="71" y="7"/>
                  <a:pt x="71" y="7"/>
                </a:cubicBezTo>
                <a:cubicBezTo>
                  <a:pt x="71" y="0"/>
                  <a:pt x="65" y="0"/>
                  <a:pt x="61" y="9"/>
                </a:cubicBezTo>
                <a:cubicBezTo>
                  <a:pt x="59" y="15"/>
                  <a:pt x="57" y="20"/>
                  <a:pt x="55" y="25"/>
                </a:cubicBezTo>
                <a:cubicBezTo>
                  <a:pt x="65" y="29"/>
                  <a:pt x="65" y="29"/>
                  <a:pt x="65" y="29"/>
                </a:cubicBezTo>
                <a:cubicBezTo>
                  <a:pt x="67" y="23"/>
                  <a:pt x="69" y="18"/>
                  <a:pt x="70" y="12"/>
                </a:cubicBezTo>
                <a:close/>
                <a:moveTo>
                  <a:pt x="52" y="40"/>
                </a:moveTo>
                <a:cubicBezTo>
                  <a:pt x="49" y="42"/>
                  <a:pt x="49" y="42"/>
                  <a:pt x="49" y="42"/>
                </a:cubicBezTo>
                <a:cubicBezTo>
                  <a:pt x="50" y="49"/>
                  <a:pt x="50" y="49"/>
                  <a:pt x="50" y="49"/>
                </a:cubicBezTo>
                <a:cubicBezTo>
                  <a:pt x="51" y="49"/>
                  <a:pt x="51" y="49"/>
                  <a:pt x="51" y="49"/>
                </a:cubicBezTo>
                <a:cubicBezTo>
                  <a:pt x="53" y="45"/>
                  <a:pt x="53" y="45"/>
                  <a:pt x="53" y="45"/>
                </a:cubicBezTo>
                <a:cubicBezTo>
                  <a:pt x="52" y="45"/>
                  <a:pt x="52" y="44"/>
                  <a:pt x="52" y="44"/>
                </a:cubicBezTo>
                <a:cubicBezTo>
                  <a:pt x="53" y="43"/>
                  <a:pt x="54" y="42"/>
                  <a:pt x="54" y="43"/>
                </a:cubicBezTo>
                <a:cubicBezTo>
                  <a:pt x="55" y="43"/>
                  <a:pt x="55" y="44"/>
                  <a:pt x="55" y="45"/>
                </a:cubicBezTo>
                <a:cubicBezTo>
                  <a:pt x="55" y="45"/>
                  <a:pt x="54" y="46"/>
                  <a:pt x="54" y="46"/>
                </a:cubicBezTo>
                <a:cubicBezTo>
                  <a:pt x="52" y="50"/>
                  <a:pt x="52" y="50"/>
                  <a:pt x="52" y="50"/>
                </a:cubicBezTo>
                <a:cubicBezTo>
                  <a:pt x="53" y="50"/>
                  <a:pt x="53" y="50"/>
                  <a:pt x="53" y="50"/>
                </a:cubicBezTo>
                <a:cubicBezTo>
                  <a:pt x="58" y="46"/>
                  <a:pt x="58" y="46"/>
                  <a:pt x="58" y="46"/>
                </a:cubicBezTo>
                <a:cubicBezTo>
                  <a:pt x="59" y="42"/>
                  <a:pt x="59" y="42"/>
                  <a:pt x="59" y="42"/>
                </a:cubicBezTo>
                <a:cubicBezTo>
                  <a:pt x="52" y="40"/>
                  <a:pt x="52" y="40"/>
                  <a:pt x="52" y="40"/>
                </a:cubicBezTo>
                <a:close/>
                <a:moveTo>
                  <a:pt x="64" y="30"/>
                </a:moveTo>
                <a:cubicBezTo>
                  <a:pt x="55" y="27"/>
                  <a:pt x="55" y="27"/>
                  <a:pt x="55" y="27"/>
                </a:cubicBezTo>
                <a:cubicBezTo>
                  <a:pt x="54" y="31"/>
                  <a:pt x="53" y="34"/>
                  <a:pt x="51" y="38"/>
                </a:cubicBezTo>
                <a:cubicBezTo>
                  <a:pt x="54" y="39"/>
                  <a:pt x="57" y="40"/>
                  <a:pt x="59" y="41"/>
                </a:cubicBezTo>
                <a:cubicBezTo>
                  <a:pt x="61" y="38"/>
                  <a:pt x="63" y="34"/>
                  <a:pt x="64" y="30"/>
                </a:cubicBezTo>
                <a:close/>
                <a:moveTo>
                  <a:pt x="23" y="50"/>
                </a:moveTo>
                <a:cubicBezTo>
                  <a:pt x="24" y="52"/>
                  <a:pt x="24" y="52"/>
                  <a:pt x="24" y="52"/>
                </a:cubicBezTo>
                <a:cubicBezTo>
                  <a:pt x="24" y="52"/>
                  <a:pt x="30" y="46"/>
                  <a:pt x="30" y="47"/>
                </a:cubicBezTo>
                <a:cubicBezTo>
                  <a:pt x="30" y="47"/>
                  <a:pt x="30" y="47"/>
                  <a:pt x="29" y="48"/>
                </a:cubicBezTo>
                <a:cubicBezTo>
                  <a:pt x="28" y="49"/>
                  <a:pt x="28" y="49"/>
                  <a:pt x="28" y="50"/>
                </a:cubicBezTo>
                <a:cubicBezTo>
                  <a:pt x="28" y="51"/>
                  <a:pt x="28" y="52"/>
                  <a:pt x="30" y="52"/>
                </a:cubicBezTo>
                <a:cubicBezTo>
                  <a:pt x="32" y="52"/>
                  <a:pt x="33" y="51"/>
                  <a:pt x="34" y="51"/>
                </a:cubicBezTo>
                <a:cubicBezTo>
                  <a:pt x="35" y="51"/>
                  <a:pt x="36" y="50"/>
                  <a:pt x="37" y="50"/>
                </a:cubicBezTo>
                <a:cubicBezTo>
                  <a:pt x="37" y="51"/>
                  <a:pt x="37" y="51"/>
                  <a:pt x="38" y="51"/>
                </a:cubicBezTo>
                <a:cubicBezTo>
                  <a:pt x="38" y="51"/>
                  <a:pt x="39" y="51"/>
                  <a:pt x="40" y="51"/>
                </a:cubicBezTo>
                <a:cubicBezTo>
                  <a:pt x="40" y="51"/>
                  <a:pt x="40" y="51"/>
                  <a:pt x="40" y="51"/>
                </a:cubicBezTo>
                <a:cubicBezTo>
                  <a:pt x="40" y="51"/>
                  <a:pt x="40" y="51"/>
                  <a:pt x="40" y="51"/>
                </a:cubicBezTo>
                <a:cubicBezTo>
                  <a:pt x="40" y="51"/>
                  <a:pt x="40" y="51"/>
                  <a:pt x="40" y="51"/>
                </a:cubicBezTo>
                <a:cubicBezTo>
                  <a:pt x="40" y="52"/>
                  <a:pt x="40" y="53"/>
                  <a:pt x="40" y="54"/>
                </a:cubicBezTo>
                <a:cubicBezTo>
                  <a:pt x="40" y="55"/>
                  <a:pt x="41" y="55"/>
                  <a:pt x="42" y="55"/>
                </a:cubicBezTo>
                <a:cubicBezTo>
                  <a:pt x="43" y="54"/>
                  <a:pt x="46" y="55"/>
                  <a:pt x="46" y="55"/>
                </a:cubicBezTo>
                <a:cubicBezTo>
                  <a:pt x="46" y="52"/>
                  <a:pt x="46" y="52"/>
                  <a:pt x="46" y="52"/>
                </a:cubicBezTo>
                <a:cubicBezTo>
                  <a:pt x="46" y="52"/>
                  <a:pt x="44" y="52"/>
                  <a:pt x="43" y="52"/>
                </a:cubicBezTo>
                <a:cubicBezTo>
                  <a:pt x="43" y="52"/>
                  <a:pt x="43" y="52"/>
                  <a:pt x="43" y="52"/>
                </a:cubicBezTo>
                <a:cubicBezTo>
                  <a:pt x="43" y="52"/>
                  <a:pt x="43" y="52"/>
                  <a:pt x="43" y="52"/>
                </a:cubicBezTo>
                <a:cubicBezTo>
                  <a:pt x="43" y="51"/>
                  <a:pt x="43" y="51"/>
                  <a:pt x="43" y="51"/>
                </a:cubicBezTo>
                <a:cubicBezTo>
                  <a:pt x="43" y="49"/>
                  <a:pt x="43" y="48"/>
                  <a:pt x="42" y="48"/>
                </a:cubicBezTo>
                <a:cubicBezTo>
                  <a:pt x="41" y="48"/>
                  <a:pt x="40" y="48"/>
                  <a:pt x="39" y="49"/>
                </a:cubicBezTo>
                <a:cubicBezTo>
                  <a:pt x="39" y="49"/>
                  <a:pt x="39" y="49"/>
                  <a:pt x="39" y="49"/>
                </a:cubicBezTo>
                <a:cubicBezTo>
                  <a:pt x="37" y="47"/>
                  <a:pt x="35" y="48"/>
                  <a:pt x="33" y="49"/>
                </a:cubicBezTo>
                <a:cubicBezTo>
                  <a:pt x="33" y="49"/>
                  <a:pt x="32" y="49"/>
                  <a:pt x="31" y="49"/>
                </a:cubicBezTo>
                <a:cubicBezTo>
                  <a:pt x="32" y="48"/>
                  <a:pt x="33" y="48"/>
                  <a:pt x="33" y="47"/>
                </a:cubicBezTo>
                <a:cubicBezTo>
                  <a:pt x="33" y="42"/>
                  <a:pt x="23" y="50"/>
                  <a:pt x="23" y="50"/>
                </a:cubicBez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23" name="Freeform 183"/>
          <p:cNvSpPr>
            <a:spLocks noEditPoints="1"/>
          </p:cNvSpPr>
          <p:nvPr/>
        </p:nvSpPr>
        <p:spPr bwMode="auto">
          <a:xfrm>
            <a:off x="4839816" y="3777896"/>
            <a:ext cx="484494" cy="391578"/>
          </a:xfrm>
          <a:custGeom>
            <a:avLst/>
            <a:gdLst>
              <a:gd name="T0" fmla="*/ 0 w 63"/>
              <a:gd name="T1" fmla="*/ 3667 h 51"/>
              <a:gd name="T2" fmla="*/ 55346 w 63"/>
              <a:gd name="T3" fmla="*/ 3667 h 51"/>
              <a:gd name="T4" fmla="*/ 55346 w 63"/>
              <a:gd name="T5" fmla="*/ 179677 h 51"/>
              <a:gd name="T6" fmla="*/ 0 w 63"/>
              <a:gd name="T7" fmla="*/ 179677 h 51"/>
              <a:gd name="T8" fmla="*/ 0 w 63"/>
              <a:gd name="T9" fmla="*/ 3667 h 51"/>
              <a:gd name="T10" fmla="*/ 121761 w 63"/>
              <a:gd name="T11" fmla="*/ 18334 h 51"/>
              <a:gd name="T12" fmla="*/ 177107 w 63"/>
              <a:gd name="T13" fmla="*/ 0 h 51"/>
              <a:gd name="T14" fmla="*/ 232453 w 63"/>
              <a:gd name="T15" fmla="*/ 168677 h 51"/>
              <a:gd name="T16" fmla="*/ 180797 w 63"/>
              <a:gd name="T17" fmla="*/ 187011 h 51"/>
              <a:gd name="T18" fmla="*/ 121761 w 63"/>
              <a:gd name="T19" fmla="*/ 18334 h 51"/>
              <a:gd name="T20" fmla="*/ 188176 w 63"/>
              <a:gd name="T21" fmla="*/ 117340 h 51"/>
              <a:gd name="T22" fmla="*/ 177107 w 63"/>
              <a:gd name="T23" fmla="*/ 143008 h 51"/>
              <a:gd name="T24" fmla="*/ 199245 w 63"/>
              <a:gd name="T25" fmla="*/ 154009 h 51"/>
              <a:gd name="T26" fmla="*/ 210315 w 63"/>
              <a:gd name="T27" fmla="*/ 128341 h 51"/>
              <a:gd name="T28" fmla="*/ 188176 w 63"/>
              <a:gd name="T29" fmla="*/ 117340 h 51"/>
              <a:gd name="T30" fmla="*/ 143899 w 63"/>
              <a:gd name="T31" fmla="*/ 55003 h 51"/>
              <a:gd name="T32" fmla="*/ 151279 w 63"/>
              <a:gd name="T33" fmla="*/ 69671 h 51"/>
              <a:gd name="T34" fmla="*/ 188176 w 63"/>
              <a:gd name="T35" fmla="*/ 55003 h 51"/>
              <a:gd name="T36" fmla="*/ 184487 w 63"/>
              <a:gd name="T37" fmla="*/ 44003 h 51"/>
              <a:gd name="T38" fmla="*/ 143899 w 63"/>
              <a:gd name="T39" fmla="*/ 55003 h 51"/>
              <a:gd name="T40" fmla="*/ 136520 w 63"/>
              <a:gd name="T41" fmla="*/ 29335 h 51"/>
              <a:gd name="T42" fmla="*/ 140210 w 63"/>
              <a:gd name="T43" fmla="*/ 44003 h 51"/>
              <a:gd name="T44" fmla="*/ 180797 w 63"/>
              <a:gd name="T45" fmla="*/ 29335 h 51"/>
              <a:gd name="T46" fmla="*/ 173417 w 63"/>
              <a:gd name="T47" fmla="*/ 18334 h 51"/>
              <a:gd name="T48" fmla="*/ 136520 w 63"/>
              <a:gd name="T49" fmla="*/ 29335 h 51"/>
              <a:gd name="T50" fmla="*/ 62725 w 63"/>
              <a:gd name="T51" fmla="*/ 3667 h 51"/>
              <a:gd name="T52" fmla="*/ 118071 w 63"/>
              <a:gd name="T53" fmla="*/ 3667 h 51"/>
              <a:gd name="T54" fmla="*/ 118071 w 63"/>
              <a:gd name="T55" fmla="*/ 179677 h 51"/>
              <a:gd name="T56" fmla="*/ 62725 w 63"/>
              <a:gd name="T57" fmla="*/ 179677 h 51"/>
              <a:gd name="T58" fmla="*/ 62725 w 63"/>
              <a:gd name="T59" fmla="*/ 3667 h 51"/>
              <a:gd name="T60" fmla="*/ 92243 w 63"/>
              <a:gd name="T61" fmla="*/ 117340 h 51"/>
              <a:gd name="T62" fmla="*/ 73795 w 63"/>
              <a:gd name="T63" fmla="*/ 139342 h 51"/>
              <a:gd name="T64" fmla="*/ 92243 w 63"/>
              <a:gd name="T65" fmla="*/ 157676 h 51"/>
              <a:gd name="T66" fmla="*/ 110692 w 63"/>
              <a:gd name="T67" fmla="*/ 139342 h 51"/>
              <a:gd name="T68" fmla="*/ 92243 w 63"/>
              <a:gd name="T69" fmla="*/ 117340 h 51"/>
              <a:gd name="T70" fmla="*/ 70105 w 63"/>
              <a:gd name="T71" fmla="*/ 47669 h 51"/>
              <a:gd name="T72" fmla="*/ 70105 w 63"/>
              <a:gd name="T73" fmla="*/ 62337 h 51"/>
              <a:gd name="T74" fmla="*/ 110692 w 63"/>
              <a:gd name="T75" fmla="*/ 62337 h 51"/>
              <a:gd name="T76" fmla="*/ 110692 w 63"/>
              <a:gd name="T77" fmla="*/ 47669 h 51"/>
              <a:gd name="T78" fmla="*/ 70105 w 63"/>
              <a:gd name="T79" fmla="*/ 47669 h 51"/>
              <a:gd name="T80" fmla="*/ 70105 w 63"/>
              <a:gd name="T81" fmla="*/ 22001 h 51"/>
              <a:gd name="T82" fmla="*/ 70105 w 63"/>
              <a:gd name="T83" fmla="*/ 33002 h 51"/>
              <a:gd name="T84" fmla="*/ 110692 w 63"/>
              <a:gd name="T85" fmla="*/ 33002 h 51"/>
              <a:gd name="T86" fmla="*/ 110692 w 63"/>
              <a:gd name="T87" fmla="*/ 22001 h 51"/>
              <a:gd name="T88" fmla="*/ 70105 w 63"/>
              <a:gd name="T89" fmla="*/ 22001 h 51"/>
              <a:gd name="T90" fmla="*/ 25828 w 63"/>
              <a:gd name="T91" fmla="*/ 117340 h 51"/>
              <a:gd name="T92" fmla="*/ 7379 w 63"/>
              <a:gd name="T93" fmla="*/ 139342 h 51"/>
              <a:gd name="T94" fmla="*/ 25828 w 63"/>
              <a:gd name="T95" fmla="*/ 157676 h 51"/>
              <a:gd name="T96" fmla="*/ 44277 w 63"/>
              <a:gd name="T97" fmla="*/ 139342 h 51"/>
              <a:gd name="T98" fmla="*/ 25828 w 63"/>
              <a:gd name="T99" fmla="*/ 117340 h 51"/>
              <a:gd name="T100" fmla="*/ 7379 w 63"/>
              <a:gd name="T101" fmla="*/ 47669 h 51"/>
              <a:gd name="T102" fmla="*/ 7379 w 63"/>
              <a:gd name="T103" fmla="*/ 62337 h 51"/>
              <a:gd name="T104" fmla="*/ 47966 w 63"/>
              <a:gd name="T105" fmla="*/ 62337 h 51"/>
              <a:gd name="T106" fmla="*/ 47966 w 63"/>
              <a:gd name="T107" fmla="*/ 47669 h 51"/>
              <a:gd name="T108" fmla="*/ 7379 w 63"/>
              <a:gd name="T109" fmla="*/ 47669 h 51"/>
              <a:gd name="T110" fmla="*/ 7379 w 63"/>
              <a:gd name="T111" fmla="*/ 22001 h 51"/>
              <a:gd name="T112" fmla="*/ 7379 w 63"/>
              <a:gd name="T113" fmla="*/ 33002 h 51"/>
              <a:gd name="T114" fmla="*/ 47966 w 63"/>
              <a:gd name="T115" fmla="*/ 33002 h 51"/>
              <a:gd name="T116" fmla="*/ 47966 w 63"/>
              <a:gd name="T117" fmla="*/ 22001 h 51"/>
              <a:gd name="T118" fmla="*/ 7379 w 63"/>
              <a:gd name="T119" fmla="*/ 22001 h 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3" h="51">
                <a:moveTo>
                  <a:pt x="0" y="1"/>
                </a:moveTo>
                <a:cubicBezTo>
                  <a:pt x="15" y="1"/>
                  <a:pt x="15" y="1"/>
                  <a:pt x="15" y="1"/>
                </a:cubicBezTo>
                <a:cubicBezTo>
                  <a:pt x="15" y="49"/>
                  <a:pt x="15" y="49"/>
                  <a:pt x="15" y="49"/>
                </a:cubicBezTo>
                <a:cubicBezTo>
                  <a:pt x="0" y="49"/>
                  <a:pt x="0" y="49"/>
                  <a:pt x="0" y="49"/>
                </a:cubicBezTo>
                <a:cubicBezTo>
                  <a:pt x="0" y="1"/>
                  <a:pt x="0" y="1"/>
                  <a:pt x="0" y="1"/>
                </a:cubicBezTo>
                <a:close/>
                <a:moveTo>
                  <a:pt x="33" y="5"/>
                </a:moveTo>
                <a:cubicBezTo>
                  <a:pt x="48" y="0"/>
                  <a:pt x="48" y="0"/>
                  <a:pt x="48" y="0"/>
                </a:cubicBezTo>
                <a:cubicBezTo>
                  <a:pt x="63" y="46"/>
                  <a:pt x="63" y="46"/>
                  <a:pt x="63" y="46"/>
                </a:cubicBezTo>
                <a:cubicBezTo>
                  <a:pt x="49" y="51"/>
                  <a:pt x="49" y="51"/>
                  <a:pt x="49" y="51"/>
                </a:cubicBezTo>
                <a:cubicBezTo>
                  <a:pt x="33" y="5"/>
                  <a:pt x="33" y="5"/>
                  <a:pt x="33" y="5"/>
                </a:cubicBezTo>
                <a:close/>
                <a:moveTo>
                  <a:pt x="51" y="32"/>
                </a:moveTo>
                <a:cubicBezTo>
                  <a:pt x="48" y="33"/>
                  <a:pt x="47" y="36"/>
                  <a:pt x="48" y="39"/>
                </a:cubicBezTo>
                <a:cubicBezTo>
                  <a:pt x="48" y="41"/>
                  <a:pt x="51" y="43"/>
                  <a:pt x="54" y="42"/>
                </a:cubicBezTo>
                <a:cubicBezTo>
                  <a:pt x="57" y="41"/>
                  <a:pt x="58" y="38"/>
                  <a:pt x="57" y="35"/>
                </a:cubicBezTo>
                <a:cubicBezTo>
                  <a:pt x="56" y="33"/>
                  <a:pt x="53" y="31"/>
                  <a:pt x="51" y="32"/>
                </a:cubicBezTo>
                <a:close/>
                <a:moveTo>
                  <a:pt x="39" y="15"/>
                </a:moveTo>
                <a:cubicBezTo>
                  <a:pt x="41" y="19"/>
                  <a:pt x="41" y="19"/>
                  <a:pt x="41" y="19"/>
                </a:cubicBezTo>
                <a:cubicBezTo>
                  <a:pt x="51" y="15"/>
                  <a:pt x="51" y="15"/>
                  <a:pt x="51" y="15"/>
                </a:cubicBezTo>
                <a:cubicBezTo>
                  <a:pt x="50" y="12"/>
                  <a:pt x="50" y="12"/>
                  <a:pt x="50" y="12"/>
                </a:cubicBezTo>
                <a:cubicBezTo>
                  <a:pt x="39" y="15"/>
                  <a:pt x="39" y="15"/>
                  <a:pt x="39" y="15"/>
                </a:cubicBezTo>
                <a:close/>
                <a:moveTo>
                  <a:pt x="37" y="8"/>
                </a:moveTo>
                <a:cubicBezTo>
                  <a:pt x="38" y="12"/>
                  <a:pt x="38" y="12"/>
                  <a:pt x="38" y="12"/>
                </a:cubicBezTo>
                <a:cubicBezTo>
                  <a:pt x="49" y="8"/>
                  <a:pt x="49" y="8"/>
                  <a:pt x="49" y="8"/>
                </a:cubicBezTo>
                <a:cubicBezTo>
                  <a:pt x="47" y="5"/>
                  <a:pt x="47" y="5"/>
                  <a:pt x="47" y="5"/>
                </a:cubicBezTo>
                <a:cubicBezTo>
                  <a:pt x="37" y="8"/>
                  <a:pt x="37" y="8"/>
                  <a:pt x="37" y="8"/>
                </a:cubicBezTo>
                <a:close/>
                <a:moveTo>
                  <a:pt x="17" y="1"/>
                </a:moveTo>
                <a:cubicBezTo>
                  <a:pt x="32" y="1"/>
                  <a:pt x="32" y="1"/>
                  <a:pt x="32" y="1"/>
                </a:cubicBezTo>
                <a:cubicBezTo>
                  <a:pt x="32" y="49"/>
                  <a:pt x="32" y="49"/>
                  <a:pt x="32" y="49"/>
                </a:cubicBezTo>
                <a:cubicBezTo>
                  <a:pt x="17" y="49"/>
                  <a:pt x="17" y="49"/>
                  <a:pt x="17" y="49"/>
                </a:cubicBezTo>
                <a:cubicBezTo>
                  <a:pt x="17" y="1"/>
                  <a:pt x="17" y="1"/>
                  <a:pt x="17" y="1"/>
                </a:cubicBezTo>
                <a:close/>
                <a:moveTo>
                  <a:pt x="25" y="32"/>
                </a:moveTo>
                <a:cubicBezTo>
                  <a:pt x="22" y="32"/>
                  <a:pt x="20" y="35"/>
                  <a:pt x="20" y="38"/>
                </a:cubicBezTo>
                <a:cubicBezTo>
                  <a:pt x="20" y="40"/>
                  <a:pt x="22" y="43"/>
                  <a:pt x="25" y="43"/>
                </a:cubicBezTo>
                <a:cubicBezTo>
                  <a:pt x="28" y="43"/>
                  <a:pt x="30" y="40"/>
                  <a:pt x="30" y="38"/>
                </a:cubicBezTo>
                <a:cubicBezTo>
                  <a:pt x="30" y="35"/>
                  <a:pt x="28" y="32"/>
                  <a:pt x="25" y="32"/>
                </a:cubicBezTo>
                <a:close/>
                <a:moveTo>
                  <a:pt x="19" y="13"/>
                </a:moveTo>
                <a:cubicBezTo>
                  <a:pt x="19" y="17"/>
                  <a:pt x="19" y="17"/>
                  <a:pt x="19" y="17"/>
                </a:cubicBezTo>
                <a:cubicBezTo>
                  <a:pt x="30" y="17"/>
                  <a:pt x="30" y="17"/>
                  <a:pt x="30" y="17"/>
                </a:cubicBezTo>
                <a:cubicBezTo>
                  <a:pt x="30" y="13"/>
                  <a:pt x="30" y="13"/>
                  <a:pt x="30" y="13"/>
                </a:cubicBezTo>
                <a:cubicBezTo>
                  <a:pt x="19" y="13"/>
                  <a:pt x="19" y="13"/>
                  <a:pt x="19" y="13"/>
                </a:cubicBezTo>
                <a:close/>
                <a:moveTo>
                  <a:pt x="19" y="6"/>
                </a:moveTo>
                <a:cubicBezTo>
                  <a:pt x="19" y="9"/>
                  <a:pt x="19" y="9"/>
                  <a:pt x="19" y="9"/>
                </a:cubicBezTo>
                <a:cubicBezTo>
                  <a:pt x="30" y="9"/>
                  <a:pt x="30" y="9"/>
                  <a:pt x="30" y="9"/>
                </a:cubicBezTo>
                <a:cubicBezTo>
                  <a:pt x="30" y="6"/>
                  <a:pt x="30" y="6"/>
                  <a:pt x="30" y="6"/>
                </a:cubicBezTo>
                <a:cubicBezTo>
                  <a:pt x="19" y="6"/>
                  <a:pt x="19" y="6"/>
                  <a:pt x="19" y="6"/>
                </a:cubicBezTo>
                <a:close/>
                <a:moveTo>
                  <a:pt x="7" y="32"/>
                </a:moveTo>
                <a:cubicBezTo>
                  <a:pt x="4" y="32"/>
                  <a:pt x="2" y="35"/>
                  <a:pt x="2" y="38"/>
                </a:cubicBezTo>
                <a:cubicBezTo>
                  <a:pt x="2" y="40"/>
                  <a:pt x="4" y="43"/>
                  <a:pt x="7" y="43"/>
                </a:cubicBezTo>
                <a:cubicBezTo>
                  <a:pt x="10" y="43"/>
                  <a:pt x="12" y="40"/>
                  <a:pt x="12" y="38"/>
                </a:cubicBezTo>
                <a:cubicBezTo>
                  <a:pt x="12" y="35"/>
                  <a:pt x="10" y="32"/>
                  <a:pt x="7" y="32"/>
                </a:cubicBezTo>
                <a:close/>
                <a:moveTo>
                  <a:pt x="2" y="13"/>
                </a:moveTo>
                <a:cubicBezTo>
                  <a:pt x="2" y="17"/>
                  <a:pt x="2" y="17"/>
                  <a:pt x="2" y="17"/>
                </a:cubicBezTo>
                <a:cubicBezTo>
                  <a:pt x="13" y="17"/>
                  <a:pt x="13" y="17"/>
                  <a:pt x="13" y="17"/>
                </a:cubicBezTo>
                <a:cubicBezTo>
                  <a:pt x="13" y="13"/>
                  <a:pt x="13" y="13"/>
                  <a:pt x="13" y="13"/>
                </a:cubicBezTo>
                <a:cubicBezTo>
                  <a:pt x="2" y="13"/>
                  <a:pt x="2" y="13"/>
                  <a:pt x="2" y="13"/>
                </a:cubicBezTo>
                <a:close/>
                <a:moveTo>
                  <a:pt x="2" y="6"/>
                </a:moveTo>
                <a:cubicBezTo>
                  <a:pt x="2" y="9"/>
                  <a:pt x="2" y="9"/>
                  <a:pt x="2" y="9"/>
                </a:cubicBezTo>
                <a:cubicBezTo>
                  <a:pt x="13" y="9"/>
                  <a:pt x="13" y="9"/>
                  <a:pt x="13" y="9"/>
                </a:cubicBezTo>
                <a:cubicBezTo>
                  <a:pt x="13" y="6"/>
                  <a:pt x="13" y="6"/>
                  <a:pt x="13" y="6"/>
                </a:cubicBezTo>
                <a:lnTo>
                  <a:pt x="2" y="6"/>
                </a:ln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24" name="Freeform 209"/>
          <p:cNvSpPr>
            <a:spLocks noEditPoints="1"/>
          </p:cNvSpPr>
          <p:nvPr/>
        </p:nvSpPr>
        <p:spPr bwMode="auto">
          <a:xfrm>
            <a:off x="8465380" y="3728120"/>
            <a:ext cx="384940" cy="491130"/>
          </a:xfrm>
          <a:custGeom>
            <a:avLst/>
            <a:gdLst>
              <a:gd name="T0" fmla="*/ 59424 w 105"/>
              <a:gd name="T1" fmla="*/ 17478 h 134"/>
              <a:gd name="T2" fmla="*/ 129334 w 105"/>
              <a:gd name="T3" fmla="*/ 0 h 134"/>
              <a:gd name="T4" fmla="*/ 146812 w 105"/>
              <a:gd name="T5" fmla="*/ 17478 h 134"/>
              <a:gd name="T6" fmla="*/ 176524 w 105"/>
              <a:gd name="T7" fmla="*/ 33207 h 134"/>
              <a:gd name="T8" fmla="*/ 183515 w 105"/>
              <a:gd name="T9" fmla="*/ 43694 h 134"/>
              <a:gd name="T10" fmla="*/ 183515 w 105"/>
              <a:gd name="T11" fmla="*/ 234200 h 134"/>
              <a:gd name="T12" fmla="*/ 12234 w 105"/>
              <a:gd name="T13" fmla="*/ 234200 h 134"/>
              <a:gd name="T14" fmla="*/ 0 w 105"/>
              <a:gd name="T15" fmla="*/ 223713 h 134"/>
              <a:gd name="T16" fmla="*/ 0 w 105"/>
              <a:gd name="T17" fmla="*/ 33207 h 134"/>
              <a:gd name="T18" fmla="*/ 26216 w 105"/>
              <a:gd name="T19" fmla="*/ 33207 h 134"/>
              <a:gd name="T20" fmla="*/ 22721 w 105"/>
              <a:gd name="T21" fmla="*/ 50685 h 134"/>
              <a:gd name="T22" fmla="*/ 166037 w 105"/>
              <a:gd name="T23" fmla="*/ 211479 h 134"/>
              <a:gd name="T24" fmla="*/ 146812 w 105"/>
              <a:gd name="T25" fmla="*/ 50685 h 134"/>
              <a:gd name="T26" fmla="*/ 45442 w 105"/>
              <a:gd name="T27" fmla="*/ 61172 h 134"/>
              <a:gd name="T28" fmla="*/ 45442 w 105"/>
              <a:gd name="T29" fmla="*/ 17478 h 134"/>
              <a:gd name="T30" fmla="*/ 66415 w 105"/>
              <a:gd name="T31" fmla="*/ 127587 h 134"/>
              <a:gd name="T32" fmla="*/ 40199 w 105"/>
              <a:gd name="T33" fmla="*/ 134578 h 134"/>
              <a:gd name="T34" fmla="*/ 66415 w 105"/>
              <a:gd name="T35" fmla="*/ 134578 h 134"/>
              <a:gd name="T36" fmla="*/ 113605 w 105"/>
              <a:gd name="T37" fmla="*/ 127587 h 134"/>
              <a:gd name="T38" fmla="*/ 89136 w 105"/>
              <a:gd name="T39" fmla="*/ 134578 h 134"/>
              <a:gd name="T40" fmla="*/ 113605 w 105"/>
              <a:gd name="T41" fmla="*/ 134578 h 134"/>
              <a:gd name="T42" fmla="*/ 150308 w 105"/>
              <a:gd name="T43" fmla="*/ 127587 h 134"/>
              <a:gd name="T44" fmla="*/ 125839 w 105"/>
              <a:gd name="T45" fmla="*/ 134578 h 134"/>
              <a:gd name="T46" fmla="*/ 150308 w 105"/>
              <a:gd name="T47" fmla="*/ 134578 h 134"/>
              <a:gd name="T48" fmla="*/ 80397 w 105"/>
              <a:gd name="T49" fmla="*/ 150307 h 134"/>
              <a:gd name="T50" fmla="*/ 40199 w 105"/>
              <a:gd name="T51" fmla="*/ 157299 h 134"/>
              <a:gd name="T52" fmla="*/ 80397 w 105"/>
              <a:gd name="T53" fmla="*/ 157299 h 134"/>
              <a:gd name="T54" fmla="*/ 96127 w 105"/>
              <a:gd name="T55" fmla="*/ 150307 h 134"/>
              <a:gd name="T56" fmla="*/ 89136 w 105"/>
              <a:gd name="T57" fmla="*/ 157299 h 134"/>
              <a:gd name="T58" fmla="*/ 96127 w 105"/>
              <a:gd name="T59" fmla="*/ 157299 h 134"/>
              <a:gd name="T60" fmla="*/ 150308 w 105"/>
              <a:gd name="T61" fmla="*/ 150307 h 134"/>
              <a:gd name="T62" fmla="*/ 103118 w 105"/>
              <a:gd name="T63" fmla="*/ 157299 h 134"/>
              <a:gd name="T64" fmla="*/ 150308 w 105"/>
              <a:gd name="T65" fmla="*/ 157299 h 134"/>
              <a:gd name="T66" fmla="*/ 125839 w 105"/>
              <a:gd name="T67" fmla="*/ 113604 h 134"/>
              <a:gd name="T68" fmla="*/ 150308 w 105"/>
              <a:gd name="T69" fmla="*/ 106613 h 134"/>
              <a:gd name="T70" fmla="*/ 125839 w 105"/>
              <a:gd name="T71" fmla="*/ 106613 h 134"/>
              <a:gd name="T72" fmla="*/ 73406 w 105"/>
              <a:gd name="T73" fmla="*/ 113604 h 134"/>
              <a:gd name="T74" fmla="*/ 103118 w 105"/>
              <a:gd name="T75" fmla="*/ 106613 h 134"/>
              <a:gd name="T76" fmla="*/ 73406 w 105"/>
              <a:gd name="T77" fmla="*/ 106613 h 134"/>
              <a:gd name="T78" fmla="*/ 40199 w 105"/>
              <a:gd name="T79" fmla="*/ 113604 h 134"/>
              <a:gd name="T80" fmla="*/ 62919 w 105"/>
              <a:gd name="T81" fmla="*/ 106613 h 134"/>
              <a:gd name="T82" fmla="*/ 40199 w 105"/>
              <a:gd name="T83" fmla="*/ 106613 h 134"/>
              <a:gd name="T84" fmla="*/ 110109 w 105"/>
              <a:gd name="T85" fmla="*/ 90884 h 134"/>
              <a:gd name="T86" fmla="*/ 150308 w 105"/>
              <a:gd name="T87" fmla="*/ 83893 h 134"/>
              <a:gd name="T88" fmla="*/ 110109 w 105"/>
              <a:gd name="T89" fmla="*/ 83893 h 134"/>
              <a:gd name="T90" fmla="*/ 92631 w 105"/>
              <a:gd name="T91" fmla="*/ 90884 h 134"/>
              <a:gd name="T92" fmla="*/ 103118 w 105"/>
              <a:gd name="T93" fmla="*/ 83893 h 134"/>
              <a:gd name="T94" fmla="*/ 92631 w 105"/>
              <a:gd name="T95" fmla="*/ 83893 h 134"/>
              <a:gd name="T96" fmla="*/ 40199 w 105"/>
              <a:gd name="T97" fmla="*/ 90884 h 134"/>
              <a:gd name="T98" fmla="*/ 89136 w 105"/>
              <a:gd name="T99" fmla="*/ 83893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 h="134">
                <a:moveTo>
                  <a:pt x="26" y="10"/>
                </a:moveTo>
                <a:lnTo>
                  <a:pt x="34" y="10"/>
                </a:lnTo>
                <a:lnTo>
                  <a:pt x="34" y="0"/>
                </a:lnTo>
                <a:lnTo>
                  <a:pt x="74" y="0"/>
                </a:lnTo>
                <a:lnTo>
                  <a:pt x="74" y="10"/>
                </a:lnTo>
                <a:lnTo>
                  <a:pt x="84" y="10"/>
                </a:lnTo>
                <a:lnTo>
                  <a:pt x="84" y="19"/>
                </a:lnTo>
                <a:lnTo>
                  <a:pt x="101" y="19"/>
                </a:lnTo>
                <a:lnTo>
                  <a:pt x="105" y="19"/>
                </a:lnTo>
                <a:lnTo>
                  <a:pt x="105" y="25"/>
                </a:lnTo>
                <a:lnTo>
                  <a:pt x="105" y="128"/>
                </a:lnTo>
                <a:lnTo>
                  <a:pt x="105" y="134"/>
                </a:lnTo>
                <a:lnTo>
                  <a:pt x="101" y="134"/>
                </a:lnTo>
                <a:lnTo>
                  <a:pt x="7" y="134"/>
                </a:lnTo>
                <a:lnTo>
                  <a:pt x="0" y="134"/>
                </a:lnTo>
                <a:lnTo>
                  <a:pt x="0" y="128"/>
                </a:lnTo>
                <a:lnTo>
                  <a:pt x="0" y="25"/>
                </a:lnTo>
                <a:lnTo>
                  <a:pt x="0" y="19"/>
                </a:lnTo>
                <a:lnTo>
                  <a:pt x="7" y="19"/>
                </a:lnTo>
                <a:lnTo>
                  <a:pt x="15" y="19"/>
                </a:lnTo>
                <a:lnTo>
                  <a:pt x="15" y="29"/>
                </a:lnTo>
                <a:lnTo>
                  <a:pt x="13" y="29"/>
                </a:lnTo>
                <a:lnTo>
                  <a:pt x="13" y="121"/>
                </a:lnTo>
                <a:lnTo>
                  <a:pt x="95" y="121"/>
                </a:lnTo>
                <a:lnTo>
                  <a:pt x="95" y="29"/>
                </a:lnTo>
                <a:lnTo>
                  <a:pt x="84" y="29"/>
                </a:lnTo>
                <a:lnTo>
                  <a:pt x="84" y="35"/>
                </a:lnTo>
                <a:lnTo>
                  <a:pt x="26" y="35"/>
                </a:lnTo>
                <a:lnTo>
                  <a:pt x="26" y="10"/>
                </a:lnTo>
                <a:close/>
                <a:moveTo>
                  <a:pt x="38" y="77"/>
                </a:moveTo>
                <a:lnTo>
                  <a:pt x="38" y="73"/>
                </a:lnTo>
                <a:lnTo>
                  <a:pt x="23" y="73"/>
                </a:lnTo>
                <a:lnTo>
                  <a:pt x="23" y="77"/>
                </a:lnTo>
                <a:lnTo>
                  <a:pt x="38" y="77"/>
                </a:lnTo>
                <a:close/>
                <a:moveTo>
                  <a:pt x="65" y="77"/>
                </a:moveTo>
                <a:lnTo>
                  <a:pt x="65" y="73"/>
                </a:lnTo>
                <a:lnTo>
                  <a:pt x="51" y="73"/>
                </a:lnTo>
                <a:lnTo>
                  <a:pt x="51" y="77"/>
                </a:lnTo>
                <a:lnTo>
                  <a:pt x="65" y="77"/>
                </a:lnTo>
                <a:close/>
                <a:moveTo>
                  <a:pt x="86" y="77"/>
                </a:moveTo>
                <a:lnTo>
                  <a:pt x="86" y="73"/>
                </a:lnTo>
                <a:lnTo>
                  <a:pt x="72" y="73"/>
                </a:lnTo>
                <a:lnTo>
                  <a:pt x="72" y="77"/>
                </a:lnTo>
                <a:lnTo>
                  <a:pt x="86" y="77"/>
                </a:lnTo>
                <a:close/>
                <a:moveTo>
                  <a:pt x="46" y="90"/>
                </a:moveTo>
                <a:lnTo>
                  <a:pt x="46" y="86"/>
                </a:lnTo>
                <a:lnTo>
                  <a:pt x="23" y="86"/>
                </a:lnTo>
                <a:lnTo>
                  <a:pt x="23" y="90"/>
                </a:lnTo>
                <a:lnTo>
                  <a:pt x="46" y="90"/>
                </a:lnTo>
                <a:close/>
                <a:moveTo>
                  <a:pt x="55" y="90"/>
                </a:moveTo>
                <a:lnTo>
                  <a:pt x="55" y="86"/>
                </a:lnTo>
                <a:lnTo>
                  <a:pt x="51" y="86"/>
                </a:lnTo>
                <a:lnTo>
                  <a:pt x="51" y="90"/>
                </a:lnTo>
                <a:lnTo>
                  <a:pt x="55" y="90"/>
                </a:lnTo>
                <a:close/>
                <a:moveTo>
                  <a:pt x="86" y="90"/>
                </a:moveTo>
                <a:lnTo>
                  <a:pt x="86" y="86"/>
                </a:lnTo>
                <a:lnTo>
                  <a:pt x="59" y="86"/>
                </a:lnTo>
                <a:lnTo>
                  <a:pt x="59" y="90"/>
                </a:lnTo>
                <a:lnTo>
                  <a:pt x="86" y="90"/>
                </a:lnTo>
                <a:close/>
                <a:moveTo>
                  <a:pt x="72" y="61"/>
                </a:moveTo>
                <a:lnTo>
                  <a:pt x="72" y="65"/>
                </a:lnTo>
                <a:lnTo>
                  <a:pt x="86" y="65"/>
                </a:lnTo>
                <a:lnTo>
                  <a:pt x="86" y="61"/>
                </a:lnTo>
                <a:lnTo>
                  <a:pt x="72" y="61"/>
                </a:lnTo>
                <a:close/>
                <a:moveTo>
                  <a:pt x="42" y="61"/>
                </a:moveTo>
                <a:lnTo>
                  <a:pt x="42" y="65"/>
                </a:lnTo>
                <a:lnTo>
                  <a:pt x="59" y="65"/>
                </a:lnTo>
                <a:lnTo>
                  <a:pt x="59" y="61"/>
                </a:lnTo>
                <a:lnTo>
                  <a:pt x="42" y="61"/>
                </a:lnTo>
                <a:close/>
                <a:moveTo>
                  <a:pt x="23" y="61"/>
                </a:moveTo>
                <a:lnTo>
                  <a:pt x="23" y="65"/>
                </a:lnTo>
                <a:lnTo>
                  <a:pt x="36" y="65"/>
                </a:lnTo>
                <a:lnTo>
                  <a:pt x="36" y="61"/>
                </a:lnTo>
                <a:lnTo>
                  <a:pt x="23" y="61"/>
                </a:lnTo>
                <a:close/>
                <a:moveTo>
                  <a:pt x="63" y="48"/>
                </a:moveTo>
                <a:lnTo>
                  <a:pt x="63" y="52"/>
                </a:lnTo>
                <a:lnTo>
                  <a:pt x="86" y="52"/>
                </a:lnTo>
                <a:lnTo>
                  <a:pt x="86" y="48"/>
                </a:lnTo>
                <a:lnTo>
                  <a:pt x="63" y="48"/>
                </a:lnTo>
                <a:close/>
                <a:moveTo>
                  <a:pt x="53" y="48"/>
                </a:moveTo>
                <a:lnTo>
                  <a:pt x="53" y="52"/>
                </a:lnTo>
                <a:lnTo>
                  <a:pt x="59" y="52"/>
                </a:lnTo>
                <a:lnTo>
                  <a:pt x="59" y="48"/>
                </a:lnTo>
                <a:lnTo>
                  <a:pt x="53" y="48"/>
                </a:lnTo>
                <a:close/>
                <a:moveTo>
                  <a:pt x="23" y="48"/>
                </a:moveTo>
                <a:lnTo>
                  <a:pt x="23" y="52"/>
                </a:lnTo>
                <a:lnTo>
                  <a:pt x="51" y="52"/>
                </a:lnTo>
                <a:lnTo>
                  <a:pt x="51" y="48"/>
                </a:lnTo>
                <a:lnTo>
                  <a:pt x="23" y="48"/>
                </a:ln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25" name="Freeform 223"/>
          <p:cNvSpPr>
            <a:spLocks noEditPoints="1"/>
          </p:cNvSpPr>
          <p:nvPr/>
        </p:nvSpPr>
        <p:spPr bwMode="auto">
          <a:xfrm>
            <a:off x="1208346" y="3675024"/>
            <a:ext cx="438036" cy="494450"/>
          </a:xfrm>
          <a:custGeom>
            <a:avLst/>
            <a:gdLst>
              <a:gd name="T0" fmla="*/ 139821 w 57"/>
              <a:gd name="T1" fmla="*/ 14627 h 65"/>
              <a:gd name="T2" fmla="*/ 169257 w 57"/>
              <a:gd name="T3" fmla="*/ 135303 h 65"/>
              <a:gd name="T4" fmla="*/ 150859 w 57"/>
              <a:gd name="T5" fmla="*/ 32912 h 65"/>
              <a:gd name="T6" fmla="*/ 29436 w 57"/>
              <a:gd name="T7" fmla="*/ 43882 h 65"/>
              <a:gd name="T8" fmla="*/ 11038 w 57"/>
              <a:gd name="T9" fmla="*/ 43882 h 65"/>
              <a:gd name="T10" fmla="*/ 29436 w 57"/>
              <a:gd name="T11" fmla="*/ 204783 h 65"/>
              <a:gd name="T12" fmla="*/ 29436 w 57"/>
              <a:gd name="T13" fmla="*/ 219411 h 65"/>
              <a:gd name="T14" fmla="*/ 0 w 57"/>
              <a:gd name="T15" fmla="*/ 43882 h 65"/>
              <a:gd name="T16" fmla="*/ 29436 w 57"/>
              <a:gd name="T17" fmla="*/ 0 h 65"/>
              <a:gd name="T18" fmla="*/ 121423 w 57"/>
              <a:gd name="T19" fmla="*/ 153588 h 65"/>
              <a:gd name="T20" fmla="*/ 121423 w 57"/>
              <a:gd name="T21" fmla="*/ 234038 h 65"/>
              <a:gd name="T22" fmla="*/ 198693 w 57"/>
              <a:gd name="T23" fmla="*/ 237695 h 65"/>
              <a:gd name="T24" fmla="*/ 209731 w 57"/>
              <a:gd name="T25" fmla="*/ 160901 h 65"/>
              <a:gd name="T26" fmla="*/ 198693 w 57"/>
              <a:gd name="T27" fmla="*/ 149931 h 65"/>
              <a:gd name="T28" fmla="*/ 58872 w 57"/>
              <a:gd name="T29" fmla="*/ 168215 h 65"/>
              <a:gd name="T30" fmla="*/ 110385 w 57"/>
              <a:gd name="T31" fmla="*/ 142617 h 65"/>
              <a:gd name="T32" fmla="*/ 121423 w 57"/>
              <a:gd name="T33" fmla="*/ 135303 h 65"/>
              <a:gd name="T34" fmla="*/ 110385 w 57"/>
              <a:gd name="T35" fmla="*/ 142617 h 65"/>
              <a:gd name="T36" fmla="*/ 25756 w 57"/>
              <a:gd name="T37" fmla="*/ 164558 h 65"/>
              <a:gd name="T38" fmla="*/ 29436 w 57"/>
              <a:gd name="T39" fmla="*/ 186499 h 65"/>
              <a:gd name="T40" fmla="*/ 51513 w 57"/>
              <a:gd name="T41" fmla="*/ 182842 h 65"/>
              <a:gd name="T42" fmla="*/ 47833 w 57"/>
              <a:gd name="T43" fmla="*/ 160901 h 65"/>
              <a:gd name="T44" fmla="*/ 33115 w 57"/>
              <a:gd name="T45" fmla="*/ 164558 h 65"/>
              <a:gd name="T46" fmla="*/ 47833 w 57"/>
              <a:gd name="T47" fmla="*/ 164558 h 65"/>
              <a:gd name="T48" fmla="*/ 25756 w 57"/>
              <a:gd name="T49" fmla="*/ 127990 h 65"/>
              <a:gd name="T50" fmla="*/ 29436 w 57"/>
              <a:gd name="T51" fmla="*/ 153588 h 65"/>
              <a:gd name="T52" fmla="*/ 51513 w 57"/>
              <a:gd name="T53" fmla="*/ 149931 h 65"/>
              <a:gd name="T54" fmla="*/ 47833 w 57"/>
              <a:gd name="T55" fmla="*/ 124333 h 65"/>
              <a:gd name="T56" fmla="*/ 33115 w 57"/>
              <a:gd name="T57" fmla="*/ 131646 h 65"/>
              <a:gd name="T58" fmla="*/ 47833 w 57"/>
              <a:gd name="T59" fmla="*/ 131646 h 65"/>
              <a:gd name="T60" fmla="*/ 132462 w 57"/>
              <a:gd name="T61" fmla="*/ 106049 h 65"/>
              <a:gd name="T62" fmla="*/ 29436 w 57"/>
              <a:gd name="T63" fmla="*/ 87764 h 65"/>
              <a:gd name="T64" fmla="*/ 25756 w 57"/>
              <a:gd name="T65" fmla="*/ 113362 h 65"/>
              <a:gd name="T66" fmla="*/ 47833 w 57"/>
              <a:gd name="T67" fmla="*/ 117019 h 65"/>
              <a:gd name="T68" fmla="*/ 51513 w 57"/>
              <a:gd name="T69" fmla="*/ 91421 h 65"/>
              <a:gd name="T70" fmla="*/ 29436 w 57"/>
              <a:gd name="T71" fmla="*/ 87764 h 65"/>
              <a:gd name="T72" fmla="*/ 33115 w 57"/>
              <a:gd name="T73" fmla="*/ 109705 h 65"/>
              <a:gd name="T74" fmla="*/ 58872 w 57"/>
              <a:gd name="T75" fmla="*/ 65823 h 65"/>
              <a:gd name="T76" fmla="*/ 132462 w 57"/>
              <a:gd name="T77" fmla="*/ 65823 h 65"/>
              <a:gd name="T78" fmla="*/ 25756 w 57"/>
              <a:gd name="T79" fmla="*/ 54853 h 65"/>
              <a:gd name="T80" fmla="*/ 25756 w 57"/>
              <a:gd name="T81" fmla="*/ 84107 h 65"/>
              <a:gd name="T82" fmla="*/ 51513 w 57"/>
              <a:gd name="T83" fmla="*/ 84107 h 65"/>
              <a:gd name="T84" fmla="*/ 51513 w 57"/>
              <a:gd name="T85" fmla="*/ 54853 h 65"/>
              <a:gd name="T86" fmla="*/ 47833 w 57"/>
              <a:gd name="T87" fmla="*/ 62166 h 65"/>
              <a:gd name="T88" fmla="*/ 47833 w 57"/>
              <a:gd name="T89" fmla="*/ 76794 h 65"/>
              <a:gd name="T90" fmla="*/ 154539 w 57"/>
              <a:gd name="T91" fmla="*/ 230381 h 65"/>
              <a:gd name="T92" fmla="*/ 202372 w 57"/>
              <a:gd name="T93" fmla="*/ 168215 h 65"/>
              <a:gd name="T94" fmla="*/ 158218 w 57"/>
              <a:gd name="T95" fmla="*/ 208440 h 65"/>
              <a:gd name="T96" fmla="*/ 125103 w 57"/>
              <a:gd name="T97" fmla="*/ 193813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7" h="65">
                <a:moveTo>
                  <a:pt x="8" y="0"/>
                </a:moveTo>
                <a:cubicBezTo>
                  <a:pt x="38" y="0"/>
                  <a:pt x="38" y="0"/>
                  <a:pt x="38" y="0"/>
                </a:cubicBezTo>
                <a:cubicBezTo>
                  <a:pt x="38" y="4"/>
                  <a:pt x="38" y="4"/>
                  <a:pt x="38" y="4"/>
                </a:cubicBezTo>
                <a:cubicBezTo>
                  <a:pt x="40" y="4"/>
                  <a:pt x="42" y="5"/>
                  <a:pt x="43" y="6"/>
                </a:cubicBezTo>
                <a:cubicBezTo>
                  <a:pt x="45" y="8"/>
                  <a:pt x="46" y="10"/>
                  <a:pt x="46" y="12"/>
                </a:cubicBezTo>
                <a:cubicBezTo>
                  <a:pt x="46" y="37"/>
                  <a:pt x="46" y="37"/>
                  <a:pt x="46" y="37"/>
                </a:cubicBezTo>
                <a:cubicBezTo>
                  <a:pt x="42" y="37"/>
                  <a:pt x="42" y="37"/>
                  <a:pt x="42" y="37"/>
                </a:cubicBezTo>
                <a:cubicBezTo>
                  <a:pt x="42" y="12"/>
                  <a:pt x="42" y="12"/>
                  <a:pt x="42" y="12"/>
                </a:cubicBezTo>
                <a:cubicBezTo>
                  <a:pt x="42" y="11"/>
                  <a:pt x="42" y="10"/>
                  <a:pt x="41" y="9"/>
                </a:cubicBezTo>
                <a:cubicBezTo>
                  <a:pt x="40" y="8"/>
                  <a:pt x="39" y="8"/>
                  <a:pt x="38" y="8"/>
                </a:cubicBezTo>
                <a:cubicBezTo>
                  <a:pt x="38" y="12"/>
                  <a:pt x="38" y="12"/>
                  <a:pt x="38" y="12"/>
                </a:cubicBezTo>
                <a:cubicBezTo>
                  <a:pt x="8" y="12"/>
                  <a:pt x="8" y="12"/>
                  <a:pt x="8" y="12"/>
                </a:cubicBezTo>
                <a:cubicBezTo>
                  <a:pt x="8" y="8"/>
                  <a:pt x="8" y="8"/>
                  <a:pt x="8" y="8"/>
                </a:cubicBezTo>
                <a:cubicBezTo>
                  <a:pt x="6" y="8"/>
                  <a:pt x="5" y="8"/>
                  <a:pt x="5" y="9"/>
                </a:cubicBezTo>
                <a:cubicBezTo>
                  <a:pt x="4" y="10"/>
                  <a:pt x="3" y="11"/>
                  <a:pt x="3" y="12"/>
                </a:cubicBezTo>
                <a:cubicBezTo>
                  <a:pt x="3" y="52"/>
                  <a:pt x="3" y="52"/>
                  <a:pt x="3" y="52"/>
                </a:cubicBezTo>
                <a:cubicBezTo>
                  <a:pt x="3" y="53"/>
                  <a:pt x="4" y="54"/>
                  <a:pt x="5" y="55"/>
                </a:cubicBezTo>
                <a:cubicBezTo>
                  <a:pt x="6" y="56"/>
                  <a:pt x="7" y="56"/>
                  <a:pt x="8" y="56"/>
                </a:cubicBezTo>
                <a:cubicBezTo>
                  <a:pt x="28" y="56"/>
                  <a:pt x="28" y="56"/>
                  <a:pt x="28" y="56"/>
                </a:cubicBezTo>
                <a:cubicBezTo>
                  <a:pt x="28" y="60"/>
                  <a:pt x="28" y="60"/>
                  <a:pt x="28" y="60"/>
                </a:cubicBezTo>
                <a:cubicBezTo>
                  <a:pt x="8" y="60"/>
                  <a:pt x="8" y="60"/>
                  <a:pt x="8" y="60"/>
                </a:cubicBezTo>
                <a:cubicBezTo>
                  <a:pt x="6" y="60"/>
                  <a:pt x="4" y="59"/>
                  <a:pt x="2" y="58"/>
                </a:cubicBezTo>
                <a:cubicBezTo>
                  <a:pt x="1" y="56"/>
                  <a:pt x="0" y="54"/>
                  <a:pt x="0" y="52"/>
                </a:cubicBezTo>
                <a:cubicBezTo>
                  <a:pt x="0" y="12"/>
                  <a:pt x="0" y="12"/>
                  <a:pt x="0" y="12"/>
                </a:cubicBezTo>
                <a:cubicBezTo>
                  <a:pt x="0" y="10"/>
                  <a:pt x="1" y="8"/>
                  <a:pt x="2" y="6"/>
                </a:cubicBezTo>
                <a:cubicBezTo>
                  <a:pt x="4" y="5"/>
                  <a:pt x="5" y="4"/>
                  <a:pt x="8" y="4"/>
                </a:cubicBezTo>
                <a:cubicBezTo>
                  <a:pt x="8" y="0"/>
                  <a:pt x="8" y="0"/>
                  <a:pt x="8" y="0"/>
                </a:cubicBezTo>
                <a:close/>
                <a:moveTo>
                  <a:pt x="54" y="41"/>
                </a:moveTo>
                <a:cubicBezTo>
                  <a:pt x="35" y="41"/>
                  <a:pt x="35" y="41"/>
                  <a:pt x="35" y="41"/>
                </a:cubicBezTo>
                <a:cubicBezTo>
                  <a:pt x="34" y="41"/>
                  <a:pt x="34" y="41"/>
                  <a:pt x="33" y="42"/>
                </a:cubicBezTo>
                <a:cubicBezTo>
                  <a:pt x="32" y="42"/>
                  <a:pt x="32" y="43"/>
                  <a:pt x="32" y="44"/>
                </a:cubicBezTo>
                <a:cubicBezTo>
                  <a:pt x="32" y="62"/>
                  <a:pt x="32" y="62"/>
                  <a:pt x="32" y="62"/>
                </a:cubicBezTo>
                <a:cubicBezTo>
                  <a:pt x="32" y="63"/>
                  <a:pt x="32" y="64"/>
                  <a:pt x="33" y="64"/>
                </a:cubicBezTo>
                <a:cubicBezTo>
                  <a:pt x="33" y="64"/>
                  <a:pt x="33" y="64"/>
                  <a:pt x="33" y="64"/>
                </a:cubicBezTo>
                <a:cubicBezTo>
                  <a:pt x="34" y="65"/>
                  <a:pt x="34" y="65"/>
                  <a:pt x="35" y="65"/>
                </a:cubicBezTo>
                <a:cubicBezTo>
                  <a:pt x="54" y="65"/>
                  <a:pt x="54" y="65"/>
                  <a:pt x="54" y="65"/>
                </a:cubicBezTo>
                <a:cubicBezTo>
                  <a:pt x="55" y="65"/>
                  <a:pt x="56" y="65"/>
                  <a:pt x="56" y="64"/>
                </a:cubicBezTo>
                <a:cubicBezTo>
                  <a:pt x="57" y="64"/>
                  <a:pt x="57" y="63"/>
                  <a:pt x="57" y="62"/>
                </a:cubicBezTo>
                <a:cubicBezTo>
                  <a:pt x="57" y="44"/>
                  <a:pt x="57" y="44"/>
                  <a:pt x="57" y="44"/>
                </a:cubicBezTo>
                <a:cubicBezTo>
                  <a:pt x="57" y="43"/>
                  <a:pt x="57" y="42"/>
                  <a:pt x="56" y="42"/>
                </a:cubicBezTo>
                <a:cubicBezTo>
                  <a:pt x="56" y="42"/>
                  <a:pt x="56" y="42"/>
                  <a:pt x="56" y="42"/>
                </a:cubicBezTo>
                <a:cubicBezTo>
                  <a:pt x="56" y="41"/>
                  <a:pt x="55" y="41"/>
                  <a:pt x="54" y="41"/>
                </a:cubicBezTo>
                <a:close/>
                <a:moveTo>
                  <a:pt x="28" y="48"/>
                </a:moveTo>
                <a:cubicBezTo>
                  <a:pt x="28" y="46"/>
                  <a:pt x="28" y="46"/>
                  <a:pt x="28" y="46"/>
                </a:cubicBezTo>
                <a:cubicBezTo>
                  <a:pt x="16" y="46"/>
                  <a:pt x="16" y="46"/>
                  <a:pt x="16" y="46"/>
                </a:cubicBezTo>
                <a:cubicBezTo>
                  <a:pt x="16" y="48"/>
                  <a:pt x="16" y="48"/>
                  <a:pt x="16" y="48"/>
                </a:cubicBezTo>
                <a:cubicBezTo>
                  <a:pt x="28" y="48"/>
                  <a:pt x="28" y="48"/>
                  <a:pt x="28" y="48"/>
                </a:cubicBezTo>
                <a:close/>
                <a:moveTo>
                  <a:pt x="30" y="39"/>
                </a:moveTo>
                <a:cubicBezTo>
                  <a:pt x="30" y="39"/>
                  <a:pt x="30" y="39"/>
                  <a:pt x="30" y="39"/>
                </a:cubicBezTo>
                <a:cubicBezTo>
                  <a:pt x="30" y="39"/>
                  <a:pt x="30" y="39"/>
                  <a:pt x="30" y="39"/>
                </a:cubicBezTo>
                <a:cubicBezTo>
                  <a:pt x="31" y="38"/>
                  <a:pt x="32" y="37"/>
                  <a:pt x="33" y="37"/>
                </a:cubicBezTo>
                <a:cubicBezTo>
                  <a:pt x="16" y="37"/>
                  <a:pt x="16" y="37"/>
                  <a:pt x="16" y="37"/>
                </a:cubicBezTo>
                <a:cubicBezTo>
                  <a:pt x="16" y="39"/>
                  <a:pt x="16" y="39"/>
                  <a:pt x="16" y="39"/>
                </a:cubicBezTo>
                <a:cubicBezTo>
                  <a:pt x="30" y="39"/>
                  <a:pt x="30" y="39"/>
                  <a:pt x="30" y="39"/>
                </a:cubicBezTo>
                <a:close/>
                <a:moveTo>
                  <a:pt x="8" y="44"/>
                </a:moveTo>
                <a:cubicBezTo>
                  <a:pt x="7" y="44"/>
                  <a:pt x="7" y="44"/>
                  <a:pt x="7" y="44"/>
                </a:cubicBezTo>
                <a:cubicBezTo>
                  <a:pt x="7" y="45"/>
                  <a:pt x="7" y="45"/>
                  <a:pt x="7" y="45"/>
                </a:cubicBezTo>
                <a:cubicBezTo>
                  <a:pt x="7" y="50"/>
                  <a:pt x="7" y="50"/>
                  <a:pt x="7" y="50"/>
                </a:cubicBezTo>
                <a:cubicBezTo>
                  <a:pt x="7" y="51"/>
                  <a:pt x="7" y="51"/>
                  <a:pt x="7" y="51"/>
                </a:cubicBezTo>
                <a:cubicBezTo>
                  <a:pt x="8" y="51"/>
                  <a:pt x="8" y="51"/>
                  <a:pt x="8" y="51"/>
                </a:cubicBezTo>
                <a:cubicBezTo>
                  <a:pt x="13" y="51"/>
                  <a:pt x="13" y="51"/>
                  <a:pt x="13" y="51"/>
                </a:cubicBezTo>
                <a:cubicBezTo>
                  <a:pt x="14" y="51"/>
                  <a:pt x="14" y="51"/>
                  <a:pt x="14" y="51"/>
                </a:cubicBezTo>
                <a:cubicBezTo>
                  <a:pt x="14" y="50"/>
                  <a:pt x="14" y="50"/>
                  <a:pt x="14" y="50"/>
                </a:cubicBezTo>
                <a:cubicBezTo>
                  <a:pt x="14" y="45"/>
                  <a:pt x="14" y="45"/>
                  <a:pt x="14" y="45"/>
                </a:cubicBezTo>
                <a:cubicBezTo>
                  <a:pt x="14" y="44"/>
                  <a:pt x="14" y="44"/>
                  <a:pt x="14" y="44"/>
                </a:cubicBezTo>
                <a:cubicBezTo>
                  <a:pt x="13" y="44"/>
                  <a:pt x="13" y="44"/>
                  <a:pt x="13" y="44"/>
                </a:cubicBezTo>
                <a:cubicBezTo>
                  <a:pt x="8" y="44"/>
                  <a:pt x="8" y="44"/>
                  <a:pt x="8" y="44"/>
                </a:cubicBezTo>
                <a:close/>
                <a:moveTo>
                  <a:pt x="13" y="45"/>
                </a:moveTo>
                <a:cubicBezTo>
                  <a:pt x="9" y="45"/>
                  <a:pt x="9" y="45"/>
                  <a:pt x="9" y="45"/>
                </a:cubicBezTo>
                <a:cubicBezTo>
                  <a:pt x="9" y="49"/>
                  <a:pt x="9" y="49"/>
                  <a:pt x="9" y="49"/>
                </a:cubicBezTo>
                <a:cubicBezTo>
                  <a:pt x="13" y="49"/>
                  <a:pt x="13" y="49"/>
                  <a:pt x="13" y="49"/>
                </a:cubicBezTo>
                <a:cubicBezTo>
                  <a:pt x="13" y="45"/>
                  <a:pt x="13" y="45"/>
                  <a:pt x="13" y="45"/>
                </a:cubicBezTo>
                <a:close/>
                <a:moveTo>
                  <a:pt x="8" y="34"/>
                </a:moveTo>
                <a:cubicBezTo>
                  <a:pt x="7" y="34"/>
                  <a:pt x="7" y="34"/>
                  <a:pt x="7" y="34"/>
                </a:cubicBezTo>
                <a:cubicBezTo>
                  <a:pt x="7" y="35"/>
                  <a:pt x="7" y="35"/>
                  <a:pt x="7" y="35"/>
                </a:cubicBezTo>
                <a:cubicBezTo>
                  <a:pt x="7" y="41"/>
                  <a:pt x="7" y="41"/>
                  <a:pt x="7" y="41"/>
                </a:cubicBezTo>
                <a:cubicBezTo>
                  <a:pt x="7" y="42"/>
                  <a:pt x="7" y="42"/>
                  <a:pt x="7" y="42"/>
                </a:cubicBezTo>
                <a:cubicBezTo>
                  <a:pt x="8" y="42"/>
                  <a:pt x="8" y="42"/>
                  <a:pt x="8" y="42"/>
                </a:cubicBezTo>
                <a:cubicBezTo>
                  <a:pt x="13" y="42"/>
                  <a:pt x="13" y="42"/>
                  <a:pt x="13" y="42"/>
                </a:cubicBezTo>
                <a:cubicBezTo>
                  <a:pt x="14" y="42"/>
                  <a:pt x="14" y="42"/>
                  <a:pt x="14" y="42"/>
                </a:cubicBezTo>
                <a:cubicBezTo>
                  <a:pt x="14" y="41"/>
                  <a:pt x="14" y="41"/>
                  <a:pt x="14" y="41"/>
                </a:cubicBezTo>
                <a:cubicBezTo>
                  <a:pt x="14" y="35"/>
                  <a:pt x="14" y="35"/>
                  <a:pt x="14" y="35"/>
                </a:cubicBezTo>
                <a:cubicBezTo>
                  <a:pt x="14" y="34"/>
                  <a:pt x="14" y="34"/>
                  <a:pt x="14" y="34"/>
                </a:cubicBezTo>
                <a:cubicBezTo>
                  <a:pt x="13" y="34"/>
                  <a:pt x="13" y="34"/>
                  <a:pt x="13" y="34"/>
                </a:cubicBezTo>
                <a:cubicBezTo>
                  <a:pt x="8" y="34"/>
                  <a:pt x="8" y="34"/>
                  <a:pt x="8" y="34"/>
                </a:cubicBezTo>
                <a:close/>
                <a:moveTo>
                  <a:pt x="13" y="36"/>
                </a:moveTo>
                <a:cubicBezTo>
                  <a:pt x="9" y="36"/>
                  <a:pt x="9" y="36"/>
                  <a:pt x="9" y="36"/>
                </a:cubicBezTo>
                <a:cubicBezTo>
                  <a:pt x="9" y="40"/>
                  <a:pt x="9" y="40"/>
                  <a:pt x="9" y="40"/>
                </a:cubicBezTo>
                <a:cubicBezTo>
                  <a:pt x="13" y="40"/>
                  <a:pt x="13" y="40"/>
                  <a:pt x="13" y="40"/>
                </a:cubicBezTo>
                <a:cubicBezTo>
                  <a:pt x="13" y="36"/>
                  <a:pt x="13" y="36"/>
                  <a:pt x="13" y="36"/>
                </a:cubicBezTo>
                <a:close/>
                <a:moveTo>
                  <a:pt x="16" y="27"/>
                </a:moveTo>
                <a:cubicBezTo>
                  <a:pt x="16" y="29"/>
                  <a:pt x="16" y="29"/>
                  <a:pt x="16" y="29"/>
                </a:cubicBezTo>
                <a:cubicBezTo>
                  <a:pt x="36" y="29"/>
                  <a:pt x="36" y="29"/>
                  <a:pt x="36" y="29"/>
                </a:cubicBezTo>
                <a:cubicBezTo>
                  <a:pt x="36" y="27"/>
                  <a:pt x="36" y="27"/>
                  <a:pt x="36" y="27"/>
                </a:cubicBezTo>
                <a:cubicBezTo>
                  <a:pt x="16" y="27"/>
                  <a:pt x="16" y="27"/>
                  <a:pt x="16" y="27"/>
                </a:cubicBezTo>
                <a:close/>
                <a:moveTo>
                  <a:pt x="8" y="24"/>
                </a:moveTo>
                <a:cubicBezTo>
                  <a:pt x="7" y="24"/>
                  <a:pt x="7" y="24"/>
                  <a:pt x="7" y="24"/>
                </a:cubicBezTo>
                <a:cubicBezTo>
                  <a:pt x="7" y="25"/>
                  <a:pt x="7" y="25"/>
                  <a:pt x="7" y="25"/>
                </a:cubicBezTo>
                <a:cubicBezTo>
                  <a:pt x="7" y="31"/>
                  <a:pt x="7" y="31"/>
                  <a:pt x="7" y="31"/>
                </a:cubicBezTo>
                <a:cubicBezTo>
                  <a:pt x="7" y="32"/>
                  <a:pt x="7" y="32"/>
                  <a:pt x="7" y="32"/>
                </a:cubicBezTo>
                <a:cubicBezTo>
                  <a:pt x="8" y="32"/>
                  <a:pt x="8" y="32"/>
                  <a:pt x="8" y="32"/>
                </a:cubicBezTo>
                <a:cubicBezTo>
                  <a:pt x="13" y="32"/>
                  <a:pt x="13" y="32"/>
                  <a:pt x="13" y="32"/>
                </a:cubicBezTo>
                <a:cubicBezTo>
                  <a:pt x="14" y="32"/>
                  <a:pt x="14" y="32"/>
                  <a:pt x="14" y="32"/>
                </a:cubicBezTo>
                <a:cubicBezTo>
                  <a:pt x="14" y="31"/>
                  <a:pt x="14" y="31"/>
                  <a:pt x="14" y="31"/>
                </a:cubicBezTo>
                <a:cubicBezTo>
                  <a:pt x="14" y="25"/>
                  <a:pt x="14" y="25"/>
                  <a:pt x="14" y="25"/>
                </a:cubicBezTo>
                <a:cubicBezTo>
                  <a:pt x="14" y="24"/>
                  <a:pt x="14" y="24"/>
                  <a:pt x="14" y="24"/>
                </a:cubicBezTo>
                <a:cubicBezTo>
                  <a:pt x="13" y="24"/>
                  <a:pt x="13" y="24"/>
                  <a:pt x="13" y="24"/>
                </a:cubicBezTo>
                <a:cubicBezTo>
                  <a:pt x="8" y="24"/>
                  <a:pt x="8" y="24"/>
                  <a:pt x="8" y="24"/>
                </a:cubicBezTo>
                <a:close/>
                <a:moveTo>
                  <a:pt x="13" y="26"/>
                </a:moveTo>
                <a:cubicBezTo>
                  <a:pt x="9" y="26"/>
                  <a:pt x="9" y="26"/>
                  <a:pt x="9" y="26"/>
                </a:cubicBezTo>
                <a:cubicBezTo>
                  <a:pt x="9" y="30"/>
                  <a:pt x="9" y="30"/>
                  <a:pt x="9" y="30"/>
                </a:cubicBezTo>
                <a:cubicBezTo>
                  <a:pt x="13" y="30"/>
                  <a:pt x="13" y="30"/>
                  <a:pt x="13" y="30"/>
                </a:cubicBezTo>
                <a:cubicBezTo>
                  <a:pt x="13" y="26"/>
                  <a:pt x="13" y="26"/>
                  <a:pt x="13" y="26"/>
                </a:cubicBezTo>
                <a:close/>
                <a:moveTo>
                  <a:pt x="16" y="18"/>
                </a:moveTo>
                <a:cubicBezTo>
                  <a:pt x="16" y="20"/>
                  <a:pt x="16" y="20"/>
                  <a:pt x="16" y="20"/>
                </a:cubicBezTo>
                <a:cubicBezTo>
                  <a:pt x="36" y="20"/>
                  <a:pt x="36" y="20"/>
                  <a:pt x="36" y="20"/>
                </a:cubicBezTo>
                <a:cubicBezTo>
                  <a:pt x="36" y="18"/>
                  <a:pt x="36" y="18"/>
                  <a:pt x="36" y="18"/>
                </a:cubicBezTo>
                <a:cubicBezTo>
                  <a:pt x="16" y="18"/>
                  <a:pt x="16" y="18"/>
                  <a:pt x="16" y="18"/>
                </a:cubicBezTo>
                <a:close/>
                <a:moveTo>
                  <a:pt x="8" y="15"/>
                </a:moveTo>
                <a:cubicBezTo>
                  <a:pt x="7" y="15"/>
                  <a:pt x="7" y="15"/>
                  <a:pt x="7" y="15"/>
                </a:cubicBezTo>
                <a:cubicBezTo>
                  <a:pt x="7" y="16"/>
                  <a:pt x="7" y="16"/>
                  <a:pt x="7" y="16"/>
                </a:cubicBezTo>
                <a:cubicBezTo>
                  <a:pt x="7" y="22"/>
                  <a:pt x="7" y="22"/>
                  <a:pt x="7" y="22"/>
                </a:cubicBezTo>
                <a:cubicBezTo>
                  <a:pt x="7" y="23"/>
                  <a:pt x="7" y="23"/>
                  <a:pt x="7" y="23"/>
                </a:cubicBezTo>
                <a:cubicBezTo>
                  <a:pt x="8" y="23"/>
                  <a:pt x="8" y="23"/>
                  <a:pt x="8" y="23"/>
                </a:cubicBezTo>
                <a:cubicBezTo>
                  <a:pt x="13" y="23"/>
                  <a:pt x="13" y="23"/>
                  <a:pt x="13" y="23"/>
                </a:cubicBezTo>
                <a:cubicBezTo>
                  <a:pt x="14" y="23"/>
                  <a:pt x="14" y="23"/>
                  <a:pt x="14" y="23"/>
                </a:cubicBezTo>
                <a:cubicBezTo>
                  <a:pt x="14" y="22"/>
                  <a:pt x="14" y="22"/>
                  <a:pt x="14" y="22"/>
                </a:cubicBezTo>
                <a:cubicBezTo>
                  <a:pt x="14" y="16"/>
                  <a:pt x="14" y="16"/>
                  <a:pt x="14" y="16"/>
                </a:cubicBezTo>
                <a:cubicBezTo>
                  <a:pt x="14" y="15"/>
                  <a:pt x="14" y="15"/>
                  <a:pt x="14" y="15"/>
                </a:cubicBezTo>
                <a:cubicBezTo>
                  <a:pt x="13" y="15"/>
                  <a:pt x="13" y="15"/>
                  <a:pt x="13" y="15"/>
                </a:cubicBezTo>
                <a:cubicBezTo>
                  <a:pt x="8" y="15"/>
                  <a:pt x="8" y="15"/>
                  <a:pt x="8" y="15"/>
                </a:cubicBezTo>
                <a:close/>
                <a:moveTo>
                  <a:pt x="13" y="17"/>
                </a:moveTo>
                <a:cubicBezTo>
                  <a:pt x="9" y="17"/>
                  <a:pt x="9" y="17"/>
                  <a:pt x="9" y="17"/>
                </a:cubicBezTo>
                <a:cubicBezTo>
                  <a:pt x="9" y="21"/>
                  <a:pt x="9" y="21"/>
                  <a:pt x="9" y="21"/>
                </a:cubicBezTo>
                <a:cubicBezTo>
                  <a:pt x="13" y="21"/>
                  <a:pt x="13" y="21"/>
                  <a:pt x="13" y="21"/>
                </a:cubicBezTo>
                <a:cubicBezTo>
                  <a:pt x="13" y="17"/>
                  <a:pt x="13" y="17"/>
                  <a:pt x="13" y="17"/>
                </a:cubicBezTo>
                <a:close/>
                <a:moveTo>
                  <a:pt x="34" y="53"/>
                </a:moveTo>
                <a:cubicBezTo>
                  <a:pt x="42" y="63"/>
                  <a:pt x="42" y="63"/>
                  <a:pt x="42" y="63"/>
                </a:cubicBezTo>
                <a:cubicBezTo>
                  <a:pt x="42" y="64"/>
                  <a:pt x="44" y="64"/>
                  <a:pt x="45" y="64"/>
                </a:cubicBezTo>
                <a:cubicBezTo>
                  <a:pt x="46" y="63"/>
                  <a:pt x="46" y="63"/>
                  <a:pt x="46" y="63"/>
                </a:cubicBezTo>
                <a:cubicBezTo>
                  <a:pt x="55" y="46"/>
                  <a:pt x="55" y="46"/>
                  <a:pt x="55" y="46"/>
                </a:cubicBezTo>
                <a:cubicBezTo>
                  <a:pt x="56" y="45"/>
                  <a:pt x="55" y="43"/>
                  <a:pt x="54" y="43"/>
                </a:cubicBezTo>
                <a:cubicBezTo>
                  <a:pt x="53" y="42"/>
                  <a:pt x="51" y="43"/>
                  <a:pt x="50" y="44"/>
                </a:cubicBezTo>
                <a:cubicBezTo>
                  <a:pt x="43" y="57"/>
                  <a:pt x="43" y="57"/>
                  <a:pt x="43" y="57"/>
                </a:cubicBezTo>
                <a:cubicBezTo>
                  <a:pt x="39" y="50"/>
                  <a:pt x="39" y="50"/>
                  <a:pt x="39" y="50"/>
                </a:cubicBezTo>
                <a:cubicBezTo>
                  <a:pt x="38" y="49"/>
                  <a:pt x="36" y="49"/>
                  <a:pt x="35" y="50"/>
                </a:cubicBezTo>
                <a:cubicBezTo>
                  <a:pt x="34" y="51"/>
                  <a:pt x="34" y="52"/>
                  <a:pt x="34" y="53"/>
                </a:cubicBez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sp>
        <p:nvSpPr>
          <p:cNvPr id="40" name="六边形 39"/>
          <p:cNvSpPr/>
          <p:nvPr/>
        </p:nvSpPr>
        <p:spPr>
          <a:xfrm>
            <a:off x="4271038" y="2008728"/>
            <a:ext cx="3683000" cy="2807953"/>
          </a:xfrm>
          <a:prstGeom prst="hexagon">
            <a:avLst>
              <a:gd name="adj" fmla="val 6071"/>
              <a:gd name="vf" fmla="val 11547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41" name="六边形 40"/>
          <p:cNvSpPr/>
          <p:nvPr/>
        </p:nvSpPr>
        <p:spPr>
          <a:xfrm>
            <a:off x="7992456" y="2008728"/>
            <a:ext cx="3683000" cy="2807953"/>
          </a:xfrm>
          <a:prstGeom prst="hexagon">
            <a:avLst>
              <a:gd name="adj" fmla="val 6071"/>
              <a:gd name="vf" fmla="val 11547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9" name="六边形 38"/>
          <p:cNvSpPr/>
          <p:nvPr/>
        </p:nvSpPr>
        <p:spPr>
          <a:xfrm>
            <a:off x="549620" y="2008728"/>
            <a:ext cx="3683000" cy="2807953"/>
          </a:xfrm>
          <a:prstGeom prst="hexagon">
            <a:avLst>
              <a:gd name="adj" fmla="val 6071"/>
              <a:gd name="vf" fmla="val 11547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8" name="矩形 37"/>
          <p:cNvSpPr/>
          <p:nvPr/>
        </p:nvSpPr>
        <p:spPr>
          <a:xfrm>
            <a:off x="-3458" y="5486400"/>
            <a:ext cx="12195458" cy="1371599"/>
          </a:xfrm>
          <a:prstGeom prst="rect">
            <a:avLst/>
          </a:prstGeom>
          <a:solidFill>
            <a:srgbClr val="072A35"/>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 name="文本框 1"/>
          <p:cNvSpPr txBox="1"/>
          <p:nvPr/>
        </p:nvSpPr>
        <p:spPr>
          <a:xfrm>
            <a:off x="743640" y="2102525"/>
            <a:ext cx="3294960" cy="2585901"/>
          </a:xfrm>
          <a:prstGeom prst="rect">
            <a:avLst/>
          </a:prstGeom>
          <a:noFill/>
        </p:spPr>
        <p:txBody>
          <a:bodyPr wrap="square" rtlCol="0" anchor="t">
            <a:spAutoFit/>
          </a:bodyPr>
          <a:lstStyle/>
          <a:p>
            <a:pPr algn="ctr">
              <a:lnSpc>
                <a:spcPct val="13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风筝在天空中飞翔象征着哈桑和阿米尔一起度过的如影随形、自由自在的生活。而阿米尔做为一名大户人家的少爷，由于自己的出生给母亲带来的灾难，造成阿米尔认为这是父亲恨他和不喜欢他的原因，内心总是充满罪恶感，长期无法摆脱自责的困扰。导致做事唯唯诺诺，跟父亲的性格迥然不同，无法满足骁勇善战的父亲对自己寄予的期望。</a:t>
            </a:r>
          </a:p>
        </p:txBody>
      </p:sp>
      <p:sp>
        <p:nvSpPr>
          <p:cNvPr id="8" name="文本框 7"/>
          <p:cNvSpPr txBox="1"/>
          <p:nvPr/>
        </p:nvSpPr>
        <p:spPr>
          <a:xfrm>
            <a:off x="4448521" y="2102525"/>
            <a:ext cx="3328035" cy="2585901"/>
          </a:xfrm>
          <a:prstGeom prst="rect">
            <a:avLst/>
          </a:prstGeom>
          <a:noFill/>
        </p:spPr>
        <p:txBody>
          <a:bodyPr wrap="square" rtlCol="0" anchor="t">
            <a:spAutoFit/>
          </a:bodyPr>
          <a:lstStyle/>
          <a:p>
            <a:pPr algn="ctr">
              <a:lnSpc>
                <a:spcPct val="13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风筝大赛中，哈桑牺牲个人的尊严为阿米尔取回了最后那只风筝。然而阿米尔的内心一直被羞愧和痛苦所折磨着，对自己的自私、懦弱陷入深深的自责当中不能自拔。风筝在作品中通过阿米尔的回忆反复出现，每次看到飞翔在高空的风筝，都会提醒他的友谊、成功、痛苦和失望以及他当初对哈桑的背叛。这些隐喻通过风筝这一象征体反复出现。</a:t>
            </a:r>
          </a:p>
        </p:txBody>
      </p:sp>
      <p:sp>
        <p:nvSpPr>
          <p:cNvPr id="9" name="文本框 8"/>
          <p:cNvSpPr txBox="1"/>
          <p:nvPr/>
        </p:nvSpPr>
        <p:spPr>
          <a:xfrm>
            <a:off x="8705417" y="4943063"/>
            <a:ext cx="2257079" cy="329129"/>
          </a:xfrm>
          <a:prstGeom prst="rect">
            <a:avLst/>
          </a:prstGeom>
          <a:noFill/>
        </p:spPr>
        <p:txBody>
          <a:bodyPr wrap="square" rtlCol="0" anchor="t">
            <a:spAutoFit/>
          </a:bodyPr>
          <a:lstStyle/>
          <a:p>
            <a:pPr algn="ctr">
              <a:lnSpc>
                <a:spcPct val="120000"/>
              </a:lnSpc>
            </a:pPr>
            <a:r>
              <a:rPr lang="zh-CN" altLang="en-US"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风筝象征着心灵上的救赎</a:t>
            </a:r>
          </a:p>
        </p:txBody>
      </p:sp>
      <p:sp>
        <p:nvSpPr>
          <p:cNvPr id="10" name="文本框 9"/>
          <p:cNvSpPr txBox="1"/>
          <p:nvPr/>
        </p:nvSpPr>
        <p:spPr>
          <a:xfrm>
            <a:off x="1878046" y="5695241"/>
            <a:ext cx="8435908" cy="846194"/>
          </a:xfrm>
          <a:prstGeom prst="rect">
            <a:avLst/>
          </a:prstGeom>
          <a:noFill/>
        </p:spPr>
        <p:txBody>
          <a:bodyPr wrap="square" rtlCol="0" anchor="t">
            <a:spAutoFit/>
          </a:bodyPr>
          <a:lstStyle/>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追风筝的人》通过对风筝的表述，隐喻了主人公在历经各种挫折、磨难后通过自身的不懈努力和内心的坦诚，抚平了心灵的创伤，最终得以顿悟，人性得以成熟的过程。风筝这一象征体在促成结构完整的同时，进一步深化了作品的主题，创造出内容上的艺术美感。</a:t>
            </a:r>
          </a:p>
        </p:txBody>
      </p:sp>
      <p:grpSp>
        <p:nvGrpSpPr>
          <p:cNvPr id="15" name="组合 14"/>
          <p:cNvGrpSpPr/>
          <p:nvPr/>
        </p:nvGrpSpPr>
        <p:grpSpPr>
          <a:xfrm>
            <a:off x="743640" y="405474"/>
            <a:ext cx="2349340" cy="657452"/>
            <a:chOff x="2653921" y="903414"/>
            <a:chExt cx="2349340" cy="657452"/>
          </a:xfrm>
        </p:grpSpPr>
        <p:grpSp>
          <p:nvGrpSpPr>
            <p:cNvPr id="16" name="组合 15"/>
            <p:cNvGrpSpPr/>
            <p:nvPr/>
          </p:nvGrpSpPr>
          <p:grpSpPr>
            <a:xfrm>
              <a:off x="2653921" y="996467"/>
              <a:ext cx="391392" cy="318178"/>
              <a:chOff x="2653921" y="996467"/>
              <a:chExt cx="391392" cy="318178"/>
            </a:xfrm>
          </p:grpSpPr>
          <p:sp>
            <p:nvSpPr>
              <p:cNvPr id="19" name="菱形 18"/>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0" name="菱形 19"/>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17" name="文本框 16"/>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艺术特色</a:t>
              </a:r>
            </a:p>
          </p:txBody>
        </p:sp>
        <p:sp>
          <p:nvSpPr>
            <p:cNvPr id="18" name="文本框 17"/>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Artistic features</a:t>
              </a:r>
              <a:endParaRPr lang="zh-CN" altLang="en-US" sz="10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29" name="文本框 28"/>
          <p:cNvSpPr txBox="1"/>
          <p:nvPr/>
        </p:nvSpPr>
        <p:spPr>
          <a:xfrm>
            <a:off x="749506" y="4943063"/>
            <a:ext cx="3289093" cy="329129"/>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风筝隐喻自由、自责、期盼父爱的状态 </a:t>
            </a:r>
            <a:endPar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3" name="文本框 32"/>
          <p:cNvSpPr txBox="1"/>
          <p:nvPr/>
        </p:nvSpPr>
        <p:spPr>
          <a:xfrm>
            <a:off x="4448521" y="4943063"/>
            <a:ext cx="3289093" cy="329129"/>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风筝隐喻了自私、懦弱、背叛的人性 </a:t>
            </a:r>
            <a:endPar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7" name="文本框 36"/>
          <p:cNvSpPr txBox="1"/>
          <p:nvPr/>
        </p:nvSpPr>
        <p:spPr>
          <a:xfrm>
            <a:off x="8186477" y="2102525"/>
            <a:ext cx="3294960" cy="2585901"/>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和哈桑的儿子放风筝，风筝也同样带给索拉博微笑，并赞扬自己曾一直不愿承认的事实，即哈桑的勇敢，累积多年的忧郁和自责在那风筝翱翔在空中的那一刻释放，阿米尔终于驱散了第一次追风筝时笼罩在心灵的阴霾，坦诚面对自己的错误，并拯救了自闭的索拉博。追风筝成为阿米尔成长史中的仪式，也是对希望的寄予。风筝成了救赎灵魂的上帝。</a:t>
            </a:r>
          </a:p>
        </p:txBody>
      </p:sp>
      <p:sp>
        <p:nvSpPr>
          <p:cNvPr id="42" name="kite-hand-drawn-toy_57343"/>
          <p:cNvSpPr/>
          <p:nvPr/>
        </p:nvSpPr>
        <p:spPr>
          <a:xfrm>
            <a:off x="743640" y="5777348"/>
            <a:ext cx="636156" cy="70285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88862 h 440259"/>
              <a:gd name="T51" fmla="*/ 88862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88862 h 440259"/>
              <a:gd name="T95" fmla="*/ 88862 h 440259"/>
              <a:gd name="T96" fmla="*/ 278945 h 440259"/>
              <a:gd name="T97" fmla="*/ 278945 h 440259"/>
              <a:gd name="T98" fmla="*/ 278945 h 440259"/>
              <a:gd name="T99" fmla="*/ 278945 h 440259"/>
              <a:gd name="T100" fmla="*/ 278945 h 440259"/>
              <a:gd name="T101" fmla="*/ 278945 h 440259"/>
              <a:gd name="T102" fmla="*/ 88862 h 440259"/>
              <a:gd name="T103" fmla="*/ 88862 h 440259"/>
              <a:gd name="T104" fmla="*/ 278945 h 440259"/>
              <a:gd name="T105" fmla="*/ 278945 h 440259"/>
              <a:gd name="T106" fmla="*/ 278945 h 440259"/>
              <a:gd name="T10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69" h="2621">
                <a:moveTo>
                  <a:pt x="2260" y="1882"/>
                </a:moveTo>
                <a:cubicBezTo>
                  <a:pt x="2223" y="1830"/>
                  <a:pt x="2182" y="1783"/>
                  <a:pt x="2150" y="1728"/>
                </a:cubicBezTo>
                <a:cubicBezTo>
                  <a:pt x="2094" y="1632"/>
                  <a:pt x="2138" y="1522"/>
                  <a:pt x="2176" y="1429"/>
                </a:cubicBezTo>
                <a:cubicBezTo>
                  <a:pt x="2179" y="1420"/>
                  <a:pt x="2177" y="1413"/>
                  <a:pt x="2171" y="1408"/>
                </a:cubicBezTo>
                <a:cubicBezTo>
                  <a:pt x="2176" y="1402"/>
                  <a:pt x="2178" y="1394"/>
                  <a:pt x="2178" y="1386"/>
                </a:cubicBezTo>
                <a:cubicBezTo>
                  <a:pt x="2171" y="980"/>
                  <a:pt x="2239" y="546"/>
                  <a:pt x="2182" y="146"/>
                </a:cubicBezTo>
                <a:cubicBezTo>
                  <a:pt x="2180" y="133"/>
                  <a:pt x="2173" y="125"/>
                  <a:pt x="2163" y="119"/>
                </a:cubicBezTo>
                <a:cubicBezTo>
                  <a:pt x="2164" y="118"/>
                  <a:pt x="2166" y="117"/>
                  <a:pt x="2167" y="116"/>
                </a:cubicBezTo>
                <a:cubicBezTo>
                  <a:pt x="2186" y="91"/>
                  <a:pt x="2183" y="64"/>
                  <a:pt x="2158" y="46"/>
                </a:cubicBezTo>
                <a:cubicBezTo>
                  <a:pt x="2098" y="0"/>
                  <a:pt x="1972" y="55"/>
                  <a:pt x="1908" y="70"/>
                </a:cubicBezTo>
                <a:cubicBezTo>
                  <a:pt x="1747" y="109"/>
                  <a:pt x="1587" y="158"/>
                  <a:pt x="1430" y="211"/>
                </a:cubicBezTo>
                <a:cubicBezTo>
                  <a:pt x="1335" y="243"/>
                  <a:pt x="1023" y="324"/>
                  <a:pt x="933" y="452"/>
                </a:cubicBezTo>
                <a:cubicBezTo>
                  <a:pt x="931" y="443"/>
                  <a:pt x="925" y="434"/>
                  <a:pt x="915" y="431"/>
                </a:cubicBezTo>
                <a:cubicBezTo>
                  <a:pt x="765" y="383"/>
                  <a:pt x="649" y="470"/>
                  <a:pt x="505" y="502"/>
                </a:cubicBezTo>
                <a:cubicBezTo>
                  <a:pt x="444" y="515"/>
                  <a:pt x="381" y="526"/>
                  <a:pt x="319" y="530"/>
                </a:cubicBezTo>
                <a:cubicBezTo>
                  <a:pt x="292" y="532"/>
                  <a:pt x="258" y="534"/>
                  <a:pt x="233" y="524"/>
                </a:cubicBezTo>
                <a:cubicBezTo>
                  <a:pt x="238" y="526"/>
                  <a:pt x="282" y="441"/>
                  <a:pt x="285" y="435"/>
                </a:cubicBezTo>
                <a:cubicBezTo>
                  <a:pt x="299" y="407"/>
                  <a:pt x="270" y="375"/>
                  <a:pt x="241" y="391"/>
                </a:cubicBezTo>
                <a:cubicBezTo>
                  <a:pt x="84" y="479"/>
                  <a:pt x="127" y="629"/>
                  <a:pt x="299" y="628"/>
                </a:cubicBezTo>
                <a:cubicBezTo>
                  <a:pt x="382" y="627"/>
                  <a:pt x="466" y="608"/>
                  <a:pt x="547" y="590"/>
                </a:cubicBezTo>
                <a:cubicBezTo>
                  <a:pt x="626" y="572"/>
                  <a:pt x="692" y="532"/>
                  <a:pt x="762" y="506"/>
                </a:cubicBezTo>
                <a:cubicBezTo>
                  <a:pt x="701" y="543"/>
                  <a:pt x="643" y="596"/>
                  <a:pt x="614" y="629"/>
                </a:cubicBezTo>
                <a:cubicBezTo>
                  <a:pt x="552" y="702"/>
                  <a:pt x="524" y="776"/>
                  <a:pt x="513" y="871"/>
                </a:cubicBezTo>
                <a:cubicBezTo>
                  <a:pt x="503" y="951"/>
                  <a:pt x="508" y="1032"/>
                  <a:pt x="473" y="1107"/>
                </a:cubicBezTo>
                <a:cubicBezTo>
                  <a:pt x="453" y="1151"/>
                  <a:pt x="397" y="1186"/>
                  <a:pt x="355" y="1202"/>
                </a:cubicBezTo>
                <a:cubicBezTo>
                  <a:pt x="305" y="1221"/>
                  <a:pt x="298" y="1138"/>
                  <a:pt x="292" y="1116"/>
                </a:cubicBezTo>
                <a:cubicBezTo>
                  <a:pt x="283" y="1079"/>
                  <a:pt x="234" y="1083"/>
                  <a:pt x="222" y="1116"/>
                </a:cubicBezTo>
                <a:cubicBezTo>
                  <a:pt x="193" y="1200"/>
                  <a:pt x="216" y="1281"/>
                  <a:pt x="306" y="1309"/>
                </a:cubicBezTo>
                <a:cubicBezTo>
                  <a:pt x="389" y="1335"/>
                  <a:pt x="505" y="1250"/>
                  <a:pt x="548" y="1186"/>
                </a:cubicBezTo>
                <a:cubicBezTo>
                  <a:pt x="621" y="1077"/>
                  <a:pt x="603" y="945"/>
                  <a:pt x="625" y="821"/>
                </a:cubicBezTo>
                <a:cubicBezTo>
                  <a:pt x="640" y="729"/>
                  <a:pt x="798" y="522"/>
                  <a:pt x="908" y="566"/>
                </a:cubicBezTo>
                <a:cubicBezTo>
                  <a:pt x="908" y="566"/>
                  <a:pt x="908" y="567"/>
                  <a:pt x="908" y="568"/>
                </a:cubicBezTo>
                <a:cubicBezTo>
                  <a:pt x="890" y="916"/>
                  <a:pt x="847" y="1285"/>
                  <a:pt x="943" y="1625"/>
                </a:cubicBezTo>
                <a:cubicBezTo>
                  <a:pt x="822" y="1606"/>
                  <a:pt x="762" y="1679"/>
                  <a:pt x="732" y="1780"/>
                </a:cubicBezTo>
                <a:cubicBezTo>
                  <a:pt x="702" y="1721"/>
                  <a:pt x="667" y="1665"/>
                  <a:pt x="624" y="1614"/>
                </a:cubicBezTo>
                <a:cubicBezTo>
                  <a:pt x="601" y="1586"/>
                  <a:pt x="558" y="1604"/>
                  <a:pt x="548" y="1634"/>
                </a:cubicBezTo>
                <a:cubicBezTo>
                  <a:pt x="505" y="1764"/>
                  <a:pt x="424" y="1876"/>
                  <a:pt x="381" y="2006"/>
                </a:cubicBezTo>
                <a:cubicBezTo>
                  <a:pt x="369" y="2039"/>
                  <a:pt x="405" y="2071"/>
                  <a:pt x="437" y="2062"/>
                </a:cubicBezTo>
                <a:cubicBezTo>
                  <a:pt x="528" y="2038"/>
                  <a:pt x="616" y="2005"/>
                  <a:pt x="704" y="1976"/>
                </a:cubicBezTo>
                <a:cubicBezTo>
                  <a:pt x="702" y="2028"/>
                  <a:pt x="702" y="2077"/>
                  <a:pt x="703" y="2117"/>
                </a:cubicBezTo>
                <a:cubicBezTo>
                  <a:pt x="704" y="2298"/>
                  <a:pt x="645" y="2434"/>
                  <a:pt x="455" y="2480"/>
                </a:cubicBezTo>
                <a:cubicBezTo>
                  <a:pt x="282" y="2521"/>
                  <a:pt x="121" y="2438"/>
                  <a:pt x="151" y="2253"/>
                </a:cubicBezTo>
                <a:cubicBezTo>
                  <a:pt x="157" y="2215"/>
                  <a:pt x="108" y="2171"/>
                  <a:pt x="78" y="2210"/>
                </a:cubicBezTo>
                <a:cubicBezTo>
                  <a:pt x="0" y="2310"/>
                  <a:pt x="14" y="2443"/>
                  <a:pt x="117" y="2522"/>
                </a:cubicBezTo>
                <a:cubicBezTo>
                  <a:pt x="246" y="2620"/>
                  <a:pt x="428" y="2621"/>
                  <a:pt x="573" y="2561"/>
                </a:cubicBezTo>
                <a:cubicBezTo>
                  <a:pt x="721" y="2500"/>
                  <a:pt x="798" y="2359"/>
                  <a:pt x="807" y="2205"/>
                </a:cubicBezTo>
                <a:cubicBezTo>
                  <a:pt x="809" y="2166"/>
                  <a:pt x="806" y="2116"/>
                  <a:pt x="804" y="2064"/>
                </a:cubicBezTo>
                <a:cubicBezTo>
                  <a:pt x="849" y="2129"/>
                  <a:pt x="904" y="2189"/>
                  <a:pt x="950" y="2237"/>
                </a:cubicBezTo>
                <a:cubicBezTo>
                  <a:pt x="969" y="2257"/>
                  <a:pt x="1010" y="2255"/>
                  <a:pt x="1023" y="2227"/>
                </a:cubicBezTo>
                <a:cubicBezTo>
                  <a:pt x="1076" y="2111"/>
                  <a:pt x="1101" y="1996"/>
                  <a:pt x="1103" y="1869"/>
                </a:cubicBezTo>
                <a:cubicBezTo>
                  <a:pt x="1104" y="1843"/>
                  <a:pt x="1082" y="1824"/>
                  <a:pt x="1057" y="1823"/>
                </a:cubicBezTo>
                <a:cubicBezTo>
                  <a:pt x="971" y="1819"/>
                  <a:pt x="889" y="1831"/>
                  <a:pt x="809" y="1851"/>
                </a:cubicBezTo>
                <a:cubicBezTo>
                  <a:pt x="826" y="1759"/>
                  <a:pt x="871" y="1691"/>
                  <a:pt x="983" y="1694"/>
                </a:cubicBezTo>
                <a:cubicBezTo>
                  <a:pt x="985" y="1695"/>
                  <a:pt x="986" y="1694"/>
                  <a:pt x="988" y="1694"/>
                </a:cubicBezTo>
                <a:cubicBezTo>
                  <a:pt x="995" y="1703"/>
                  <a:pt x="1005" y="1709"/>
                  <a:pt x="1020" y="1708"/>
                </a:cubicBezTo>
                <a:cubicBezTo>
                  <a:pt x="1346" y="1670"/>
                  <a:pt x="1657" y="1555"/>
                  <a:pt x="1980" y="1500"/>
                </a:cubicBezTo>
                <a:cubicBezTo>
                  <a:pt x="1870" y="1617"/>
                  <a:pt x="1784" y="1758"/>
                  <a:pt x="1775" y="1922"/>
                </a:cubicBezTo>
                <a:cubicBezTo>
                  <a:pt x="1771" y="2001"/>
                  <a:pt x="1792" y="2057"/>
                  <a:pt x="1818" y="2131"/>
                </a:cubicBezTo>
                <a:cubicBezTo>
                  <a:pt x="1854" y="2235"/>
                  <a:pt x="1878" y="2309"/>
                  <a:pt x="1754" y="2338"/>
                </a:cubicBezTo>
                <a:cubicBezTo>
                  <a:pt x="1718" y="2347"/>
                  <a:pt x="1725" y="2393"/>
                  <a:pt x="1754" y="2404"/>
                </a:cubicBezTo>
                <a:cubicBezTo>
                  <a:pt x="1878" y="2453"/>
                  <a:pt x="1968" y="2359"/>
                  <a:pt x="1945" y="2234"/>
                </a:cubicBezTo>
                <a:cubicBezTo>
                  <a:pt x="1929" y="2150"/>
                  <a:pt x="1894" y="2072"/>
                  <a:pt x="1869" y="1990"/>
                </a:cubicBezTo>
                <a:cubicBezTo>
                  <a:pt x="1816" y="1814"/>
                  <a:pt x="1969" y="1620"/>
                  <a:pt x="2080" y="1485"/>
                </a:cubicBezTo>
                <a:cubicBezTo>
                  <a:pt x="2086" y="1484"/>
                  <a:pt x="2091" y="1483"/>
                  <a:pt x="2096" y="1483"/>
                </a:cubicBezTo>
                <a:cubicBezTo>
                  <a:pt x="2051" y="1582"/>
                  <a:pt x="2041" y="1684"/>
                  <a:pt x="2088" y="1792"/>
                </a:cubicBezTo>
                <a:cubicBezTo>
                  <a:pt x="2112" y="1848"/>
                  <a:pt x="2159" y="1897"/>
                  <a:pt x="2194" y="1948"/>
                </a:cubicBezTo>
                <a:cubicBezTo>
                  <a:pt x="2245" y="2020"/>
                  <a:pt x="2238" y="2083"/>
                  <a:pt x="2245" y="2167"/>
                </a:cubicBezTo>
                <a:cubicBezTo>
                  <a:pt x="2248" y="2202"/>
                  <a:pt x="2299" y="2224"/>
                  <a:pt x="2318" y="2186"/>
                </a:cubicBezTo>
                <a:cubicBezTo>
                  <a:pt x="2369" y="2083"/>
                  <a:pt x="2323" y="1969"/>
                  <a:pt x="2260" y="1882"/>
                </a:cubicBezTo>
                <a:close/>
                <a:moveTo>
                  <a:pt x="502" y="1947"/>
                </a:moveTo>
                <a:cubicBezTo>
                  <a:pt x="535" y="1874"/>
                  <a:pt x="575" y="1803"/>
                  <a:pt x="607" y="1730"/>
                </a:cubicBezTo>
                <a:cubicBezTo>
                  <a:pt x="645" y="1776"/>
                  <a:pt x="678" y="1827"/>
                  <a:pt x="712" y="1878"/>
                </a:cubicBezTo>
                <a:cubicBezTo>
                  <a:pt x="642" y="1900"/>
                  <a:pt x="573" y="1924"/>
                  <a:pt x="502" y="1947"/>
                </a:cubicBezTo>
                <a:close/>
                <a:moveTo>
                  <a:pt x="1008" y="1916"/>
                </a:moveTo>
                <a:cubicBezTo>
                  <a:pt x="1003" y="1984"/>
                  <a:pt x="991" y="2049"/>
                  <a:pt x="969" y="2113"/>
                </a:cubicBezTo>
                <a:cubicBezTo>
                  <a:pt x="927" y="2056"/>
                  <a:pt x="893" y="1994"/>
                  <a:pt x="855" y="1935"/>
                </a:cubicBezTo>
                <a:cubicBezTo>
                  <a:pt x="904" y="1924"/>
                  <a:pt x="955" y="1917"/>
                  <a:pt x="1008" y="1916"/>
                </a:cubicBezTo>
                <a:close/>
                <a:moveTo>
                  <a:pt x="1927" y="774"/>
                </a:moveTo>
                <a:cubicBezTo>
                  <a:pt x="1959" y="797"/>
                  <a:pt x="2005" y="841"/>
                  <a:pt x="2051" y="865"/>
                </a:cubicBezTo>
                <a:cubicBezTo>
                  <a:pt x="2053" y="898"/>
                  <a:pt x="2053" y="931"/>
                  <a:pt x="2054" y="964"/>
                </a:cubicBezTo>
                <a:cubicBezTo>
                  <a:pt x="2024" y="946"/>
                  <a:pt x="1992" y="930"/>
                  <a:pt x="1965" y="913"/>
                </a:cubicBezTo>
                <a:cubicBezTo>
                  <a:pt x="1894" y="867"/>
                  <a:pt x="1825" y="820"/>
                  <a:pt x="1754" y="775"/>
                </a:cubicBezTo>
                <a:cubicBezTo>
                  <a:pt x="1734" y="762"/>
                  <a:pt x="1717" y="793"/>
                  <a:pt x="1736" y="806"/>
                </a:cubicBezTo>
                <a:cubicBezTo>
                  <a:pt x="1805" y="854"/>
                  <a:pt x="1873" y="903"/>
                  <a:pt x="1943" y="950"/>
                </a:cubicBezTo>
                <a:cubicBezTo>
                  <a:pt x="1976" y="973"/>
                  <a:pt x="2017" y="1008"/>
                  <a:pt x="2058" y="1031"/>
                </a:cubicBezTo>
                <a:cubicBezTo>
                  <a:pt x="2059" y="1052"/>
                  <a:pt x="2060" y="1074"/>
                  <a:pt x="2062" y="1096"/>
                </a:cubicBezTo>
                <a:cubicBezTo>
                  <a:pt x="1931" y="1016"/>
                  <a:pt x="1804" y="933"/>
                  <a:pt x="1677" y="846"/>
                </a:cubicBezTo>
                <a:cubicBezTo>
                  <a:pt x="1720" y="790"/>
                  <a:pt x="1762" y="733"/>
                  <a:pt x="1802" y="676"/>
                </a:cubicBezTo>
                <a:cubicBezTo>
                  <a:pt x="1842" y="710"/>
                  <a:pt x="1883" y="743"/>
                  <a:pt x="1927" y="774"/>
                </a:cubicBezTo>
                <a:close/>
                <a:moveTo>
                  <a:pt x="1815" y="656"/>
                </a:moveTo>
                <a:cubicBezTo>
                  <a:pt x="1836" y="627"/>
                  <a:pt x="1855" y="597"/>
                  <a:pt x="1874" y="567"/>
                </a:cubicBezTo>
                <a:cubicBezTo>
                  <a:pt x="1925" y="618"/>
                  <a:pt x="1985" y="673"/>
                  <a:pt x="2049" y="708"/>
                </a:cubicBezTo>
                <a:cubicBezTo>
                  <a:pt x="2049" y="737"/>
                  <a:pt x="2049" y="766"/>
                  <a:pt x="2049" y="794"/>
                </a:cubicBezTo>
                <a:cubicBezTo>
                  <a:pt x="2015" y="775"/>
                  <a:pt x="1979" y="757"/>
                  <a:pt x="1949" y="737"/>
                </a:cubicBezTo>
                <a:cubicBezTo>
                  <a:pt x="1905" y="709"/>
                  <a:pt x="1860" y="682"/>
                  <a:pt x="1815" y="656"/>
                </a:cubicBezTo>
                <a:close/>
                <a:moveTo>
                  <a:pt x="2068" y="1172"/>
                </a:moveTo>
                <a:cubicBezTo>
                  <a:pt x="2071" y="1197"/>
                  <a:pt x="2073" y="1223"/>
                  <a:pt x="2076" y="1249"/>
                </a:cubicBezTo>
                <a:cubicBezTo>
                  <a:pt x="1956" y="1134"/>
                  <a:pt x="1738" y="1058"/>
                  <a:pt x="1609" y="985"/>
                </a:cubicBezTo>
                <a:cubicBezTo>
                  <a:pt x="1600" y="980"/>
                  <a:pt x="1591" y="974"/>
                  <a:pt x="1581" y="968"/>
                </a:cubicBezTo>
                <a:cubicBezTo>
                  <a:pt x="1596" y="949"/>
                  <a:pt x="1611" y="929"/>
                  <a:pt x="1626" y="910"/>
                </a:cubicBezTo>
                <a:cubicBezTo>
                  <a:pt x="1637" y="897"/>
                  <a:pt x="1647" y="883"/>
                  <a:pt x="1658" y="870"/>
                </a:cubicBezTo>
                <a:cubicBezTo>
                  <a:pt x="1783" y="976"/>
                  <a:pt x="1916" y="1105"/>
                  <a:pt x="2068" y="1172"/>
                </a:cubicBezTo>
                <a:close/>
                <a:moveTo>
                  <a:pt x="2050" y="660"/>
                </a:moveTo>
                <a:cubicBezTo>
                  <a:pt x="2034" y="652"/>
                  <a:pt x="2018" y="644"/>
                  <a:pt x="2003" y="634"/>
                </a:cubicBezTo>
                <a:cubicBezTo>
                  <a:pt x="1962" y="607"/>
                  <a:pt x="1925" y="576"/>
                  <a:pt x="1890" y="543"/>
                </a:cubicBezTo>
                <a:cubicBezTo>
                  <a:pt x="1911" y="509"/>
                  <a:pt x="1931" y="475"/>
                  <a:pt x="1950" y="441"/>
                </a:cubicBezTo>
                <a:cubicBezTo>
                  <a:pt x="1979" y="465"/>
                  <a:pt x="2012" y="486"/>
                  <a:pt x="2043" y="507"/>
                </a:cubicBezTo>
                <a:cubicBezTo>
                  <a:pt x="2046" y="509"/>
                  <a:pt x="2050" y="512"/>
                  <a:pt x="2054" y="515"/>
                </a:cubicBezTo>
                <a:cubicBezTo>
                  <a:pt x="2052" y="563"/>
                  <a:pt x="2050" y="611"/>
                  <a:pt x="2050" y="660"/>
                </a:cubicBezTo>
                <a:close/>
                <a:moveTo>
                  <a:pt x="2087" y="158"/>
                </a:moveTo>
                <a:cubicBezTo>
                  <a:pt x="2072" y="257"/>
                  <a:pt x="2063" y="359"/>
                  <a:pt x="2057" y="463"/>
                </a:cubicBezTo>
                <a:cubicBezTo>
                  <a:pt x="2028" y="444"/>
                  <a:pt x="1998" y="425"/>
                  <a:pt x="1967" y="409"/>
                </a:cubicBezTo>
                <a:cubicBezTo>
                  <a:pt x="2011" y="329"/>
                  <a:pt x="2050" y="246"/>
                  <a:pt x="2082" y="159"/>
                </a:cubicBezTo>
                <a:cubicBezTo>
                  <a:pt x="2084" y="159"/>
                  <a:pt x="2086" y="158"/>
                  <a:pt x="2087" y="158"/>
                </a:cubicBezTo>
                <a:close/>
                <a:moveTo>
                  <a:pt x="1562" y="294"/>
                </a:moveTo>
                <a:cubicBezTo>
                  <a:pt x="1686" y="253"/>
                  <a:pt x="1813" y="217"/>
                  <a:pt x="1940" y="185"/>
                </a:cubicBezTo>
                <a:cubicBezTo>
                  <a:pt x="1953" y="182"/>
                  <a:pt x="1968" y="179"/>
                  <a:pt x="1985" y="176"/>
                </a:cubicBezTo>
                <a:cubicBezTo>
                  <a:pt x="1861" y="448"/>
                  <a:pt x="1684" y="686"/>
                  <a:pt x="1498" y="920"/>
                </a:cubicBezTo>
                <a:cubicBezTo>
                  <a:pt x="1409" y="868"/>
                  <a:pt x="1320" y="814"/>
                  <a:pt x="1235" y="756"/>
                </a:cubicBezTo>
                <a:cubicBezTo>
                  <a:pt x="1158" y="703"/>
                  <a:pt x="1093" y="634"/>
                  <a:pt x="1021" y="577"/>
                </a:cubicBezTo>
                <a:cubicBezTo>
                  <a:pt x="1020" y="574"/>
                  <a:pt x="1020" y="571"/>
                  <a:pt x="1020" y="568"/>
                </a:cubicBezTo>
                <a:cubicBezTo>
                  <a:pt x="1020" y="558"/>
                  <a:pt x="1018" y="550"/>
                  <a:pt x="1015" y="544"/>
                </a:cubicBezTo>
                <a:cubicBezTo>
                  <a:pt x="1196" y="454"/>
                  <a:pt x="1363" y="360"/>
                  <a:pt x="1562" y="294"/>
                </a:cubicBezTo>
                <a:close/>
                <a:moveTo>
                  <a:pt x="1221" y="947"/>
                </a:moveTo>
                <a:cubicBezTo>
                  <a:pt x="1152" y="910"/>
                  <a:pt x="1085" y="868"/>
                  <a:pt x="1020" y="824"/>
                </a:cubicBezTo>
                <a:cubicBezTo>
                  <a:pt x="1020" y="787"/>
                  <a:pt x="1021" y="749"/>
                  <a:pt x="1022" y="711"/>
                </a:cubicBezTo>
                <a:cubicBezTo>
                  <a:pt x="1127" y="821"/>
                  <a:pt x="1288" y="909"/>
                  <a:pt x="1393" y="975"/>
                </a:cubicBezTo>
                <a:cubicBezTo>
                  <a:pt x="1407" y="984"/>
                  <a:pt x="1421" y="992"/>
                  <a:pt x="1434" y="1000"/>
                </a:cubicBezTo>
                <a:cubicBezTo>
                  <a:pt x="1423" y="1014"/>
                  <a:pt x="1411" y="1029"/>
                  <a:pt x="1399" y="1043"/>
                </a:cubicBezTo>
                <a:cubicBezTo>
                  <a:pt x="1342" y="1007"/>
                  <a:pt x="1279" y="979"/>
                  <a:pt x="1221" y="947"/>
                </a:cubicBezTo>
                <a:close/>
                <a:moveTo>
                  <a:pt x="1366" y="1083"/>
                </a:moveTo>
                <a:cubicBezTo>
                  <a:pt x="1352" y="1099"/>
                  <a:pt x="1339" y="1115"/>
                  <a:pt x="1326" y="1131"/>
                </a:cubicBezTo>
                <a:cubicBezTo>
                  <a:pt x="1276" y="1105"/>
                  <a:pt x="1215" y="1092"/>
                  <a:pt x="1165" y="1071"/>
                </a:cubicBezTo>
                <a:cubicBezTo>
                  <a:pt x="1113" y="1049"/>
                  <a:pt x="1063" y="1023"/>
                  <a:pt x="1016" y="992"/>
                </a:cubicBezTo>
                <a:cubicBezTo>
                  <a:pt x="1017" y="948"/>
                  <a:pt x="1018" y="904"/>
                  <a:pt x="1019" y="860"/>
                </a:cubicBezTo>
                <a:cubicBezTo>
                  <a:pt x="1069" y="895"/>
                  <a:pt x="1119" y="929"/>
                  <a:pt x="1171" y="963"/>
                </a:cubicBezTo>
                <a:cubicBezTo>
                  <a:pt x="1233" y="1003"/>
                  <a:pt x="1298" y="1049"/>
                  <a:pt x="1366" y="1083"/>
                </a:cubicBezTo>
                <a:close/>
                <a:moveTo>
                  <a:pt x="1016" y="1031"/>
                </a:moveTo>
                <a:cubicBezTo>
                  <a:pt x="1049" y="1055"/>
                  <a:pt x="1084" y="1077"/>
                  <a:pt x="1121" y="1097"/>
                </a:cubicBezTo>
                <a:cubicBezTo>
                  <a:pt x="1168" y="1123"/>
                  <a:pt x="1230" y="1160"/>
                  <a:pt x="1289" y="1176"/>
                </a:cubicBezTo>
                <a:cubicBezTo>
                  <a:pt x="1271" y="1198"/>
                  <a:pt x="1253" y="1219"/>
                  <a:pt x="1236" y="1241"/>
                </a:cubicBezTo>
                <a:cubicBezTo>
                  <a:pt x="1162" y="1206"/>
                  <a:pt x="1087" y="1174"/>
                  <a:pt x="1014" y="1138"/>
                </a:cubicBezTo>
                <a:cubicBezTo>
                  <a:pt x="1014" y="1102"/>
                  <a:pt x="1015" y="1066"/>
                  <a:pt x="1016" y="1031"/>
                </a:cubicBezTo>
                <a:close/>
                <a:moveTo>
                  <a:pt x="1014" y="1174"/>
                </a:moveTo>
                <a:cubicBezTo>
                  <a:pt x="1051" y="1195"/>
                  <a:pt x="1089" y="1216"/>
                  <a:pt x="1127" y="1236"/>
                </a:cubicBezTo>
                <a:cubicBezTo>
                  <a:pt x="1149" y="1249"/>
                  <a:pt x="1177" y="1268"/>
                  <a:pt x="1206" y="1281"/>
                </a:cubicBezTo>
                <a:cubicBezTo>
                  <a:pt x="1189" y="1303"/>
                  <a:pt x="1172" y="1326"/>
                  <a:pt x="1156" y="1350"/>
                </a:cubicBezTo>
                <a:cubicBezTo>
                  <a:pt x="1127" y="1339"/>
                  <a:pt x="1096" y="1331"/>
                  <a:pt x="1070" y="1319"/>
                </a:cubicBezTo>
                <a:cubicBezTo>
                  <a:pt x="1052" y="1311"/>
                  <a:pt x="1034" y="1302"/>
                  <a:pt x="1017" y="1293"/>
                </a:cubicBezTo>
                <a:cubicBezTo>
                  <a:pt x="1015" y="1254"/>
                  <a:pt x="1015" y="1214"/>
                  <a:pt x="1014" y="1174"/>
                </a:cubicBezTo>
                <a:close/>
                <a:moveTo>
                  <a:pt x="1019" y="1339"/>
                </a:moveTo>
                <a:cubicBezTo>
                  <a:pt x="1029" y="1345"/>
                  <a:pt x="1039" y="1350"/>
                  <a:pt x="1049" y="1355"/>
                </a:cubicBezTo>
                <a:cubicBezTo>
                  <a:pt x="1072" y="1366"/>
                  <a:pt x="1100" y="1382"/>
                  <a:pt x="1128" y="1392"/>
                </a:cubicBezTo>
                <a:cubicBezTo>
                  <a:pt x="1095" y="1445"/>
                  <a:pt x="1066" y="1498"/>
                  <a:pt x="1045" y="1554"/>
                </a:cubicBezTo>
                <a:cubicBezTo>
                  <a:pt x="1032" y="1482"/>
                  <a:pt x="1024" y="1411"/>
                  <a:pt x="1019" y="1339"/>
                </a:cubicBezTo>
                <a:close/>
                <a:moveTo>
                  <a:pt x="1084" y="1604"/>
                </a:moveTo>
                <a:cubicBezTo>
                  <a:pt x="1239" y="1432"/>
                  <a:pt x="1378" y="1237"/>
                  <a:pt x="1519" y="1050"/>
                </a:cubicBezTo>
                <a:cubicBezTo>
                  <a:pt x="1603" y="1099"/>
                  <a:pt x="1688" y="1147"/>
                  <a:pt x="1773" y="1194"/>
                </a:cubicBezTo>
                <a:cubicBezTo>
                  <a:pt x="1870" y="1249"/>
                  <a:pt x="1979" y="1343"/>
                  <a:pt x="2089" y="1364"/>
                </a:cubicBezTo>
                <a:cubicBezTo>
                  <a:pt x="2089" y="1364"/>
                  <a:pt x="2090" y="1364"/>
                  <a:pt x="2090" y="1364"/>
                </a:cubicBezTo>
                <a:cubicBezTo>
                  <a:pt x="2090" y="1364"/>
                  <a:pt x="2090" y="1364"/>
                  <a:pt x="2090" y="1364"/>
                </a:cubicBezTo>
                <a:cubicBezTo>
                  <a:pt x="1746" y="1408"/>
                  <a:pt x="1419" y="1520"/>
                  <a:pt x="1084" y="16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43" name="kite-hand-drawn-toy_57343"/>
          <p:cNvSpPr/>
          <p:nvPr/>
        </p:nvSpPr>
        <p:spPr>
          <a:xfrm flipH="1">
            <a:off x="10812204" y="5767250"/>
            <a:ext cx="636156" cy="70285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88862 h 440259"/>
              <a:gd name="T51" fmla="*/ 88862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88862 h 440259"/>
              <a:gd name="T95" fmla="*/ 88862 h 440259"/>
              <a:gd name="T96" fmla="*/ 278945 h 440259"/>
              <a:gd name="T97" fmla="*/ 278945 h 440259"/>
              <a:gd name="T98" fmla="*/ 278945 h 440259"/>
              <a:gd name="T99" fmla="*/ 278945 h 440259"/>
              <a:gd name="T100" fmla="*/ 278945 h 440259"/>
              <a:gd name="T101" fmla="*/ 278945 h 440259"/>
              <a:gd name="T102" fmla="*/ 88862 h 440259"/>
              <a:gd name="T103" fmla="*/ 88862 h 440259"/>
              <a:gd name="T104" fmla="*/ 278945 h 440259"/>
              <a:gd name="T105" fmla="*/ 278945 h 440259"/>
              <a:gd name="T106" fmla="*/ 278945 h 440259"/>
              <a:gd name="T10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69" h="2621">
                <a:moveTo>
                  <a:pt x="2260" y="1882"/>
                </a:moveTo>
                <a:cubicBezTo>
                  <a:pt x="2223" y="1830"/>
                  <a:pt x="2182" y="1783"/>
                  <a:pt x="2150" y="1728"/>
                </a:cubicBezTo>
                <a:cubicBezTo>
                  <a:pt x="2094" y="1632"/>
                  <a:pt x="2138" y="1522"/>
                  <a:pt x="2176" y="1429"/>
                </a:cubicBezTo>
                <a:cubicBezTo>
                  <a:pt x="2179" y="1420"/>
                  <a:pt x="2177" y="1413"/>
                  <a:pt x="2171" y="1408"/>
                </a:cubicBezTo>
                <a:cubicBezTo>
                  <a:pt x="2176" y="1402"/>
                  <a:pt x="2178" y="1394"/>
                  <a:pt x="2178" y="1386"/>
                </a:cubicBezTo>
                <a:cubicBezTo>
                  <a:pt x="2171" y="980"/>
                  <a:pt x="2239" y="546"/>
                  <a:pt x="2182" y="146"/>
                </a:cubicBezTo>
                <a:cubicBezTo>
                  <a:pt x="2180" y="133"/>
                  <a:pt x="2173" y="125"/>
                  <a:pt x="2163" y="119"/>
                </a:cubicBezTo>
                <a:cubicBezTo>
                  <a:pt x="2164" y="118"/>
                  <a:pt x="2166" y="117"/>
                  <a:pt x="2167" y="116"/>
                </a:cubicBezTo>
                <a:cubicBezTo>
                  <a:pt x="2186" y="91"/>
                  <a:pt x="2183" y="64"/>
                  <a:pt x="2158" y="46"/>
                </a:cubicBezTo>
                <a:cubicBezTo>
                  <a:pt x="2098" y="0"/>
                  <a:pt x="1972" y="55"/>
                  <a:pt x="1908" y="70"/>
                </a:cubicBezTo>
                <a:cubicBezTo>
                  <a:pt x="1747" y="109"/>
                  <a:pt x="1587" y="158"/>
                  <a:pt x="1430" y="211"/>
                </a:cubicBezTo>
                <a:cubicBezTo>
                  <a:pt x="1335" y="243"/>
                  <a:pt x="1023" y="324"/>
                  <a:pt x="933" y="452"/>
                </a:cubicBezTo>
                <a:cubicBezTo>
                  <a:pt x="931" y="443"/>
                  <a:pt x="925" y="434"/>
                  <a:pt x="915" y="431"/>
                </a:cubicBezTo>
                <a:cubicBezTo>
                  <a:pt x="765" y="383"/>
                  <a:pt x="649" y="470"/>
                  <a:pt x="505" y="502"/>
                </a:cubicBezTo>
                <a:cubicBezTo>
                  <a:pt x="444" y="515"/>
                  <a:pt x="381" y="526"/>
                  <a:pt x="319" y="530"/>
                </a:cubicBezTo>
                <a:cubicBezTo>
                  <a:pt x="292" y="532"/>
                  <a:pt x="258" y="534"/>
                  <a:pt x="233" y="524"/>
                </a:cubicBezTo>
                <a:cubicBezTo>
                  <a:pt x="238" y="526"/>
                  <a:pt x="282" y="441"/>
                  <a:pt x="285" y="435"/>
                </a:cubicBezTo>
                <a:cubicBezTo>
                  <a:pt x="299" y="407"/>
                  <a:pt x="270" y="375"/>
                  <a:pt x="241" y="391"/>
                </a:cubicBezTo>
                <a:cubicBezTo>
                  <a:pt x="84" y="479"/>
                  <a:pt x="127" y="629"/>
                  <a:pt x="299" y="628"/>
                </a:cubicBezTo>
                <a:cubicBezTo>
                  <a:pt x="382" y="627"/>
                  <a:pt x="466" y="608"/>
                  <a:pt x="547" y="590"/>
                </a:cubicBezTo>
                <a:cubicBezTo>
                  <a:pt x="626" y="572"/>
                  <a:pt x="692" y="532"/>
                  <a:pt x="762" y="506"/>
                </a:cubicBezTo>
                <a:cubicBezTo>
                  <a:pt x="701" y="543"/>
                  <a:pt x="643" y="596"/>
                  <a:pt x="614" y="629"/>
                </a:cubicBezTo>
                <a:cubicBezTo>
                  <a:pt x="552" y="702"/>
                  <a:pt x="524" y="776"/>
                  <a:pt x="513" y="871"/>
                </a:cubicBezTo>
                <a:cubicBezTo>
                  <a:pt x="503" y="951"/>
                  <a:pt x="508" y="1032"/>
                  <a:pt x="473" y="1107"/>
                </a:cubicBezTo>
                <a:cubicBezTo>
                  <a:pt x="453" y="1151"/>
                  <a:pt x="397" y="1186"/>
                  <a:pt x="355" y="1202"/>
                </a:cubicBezTo>
                <a:cubicBezTo>
                  <a:pt x="305" y="1221"/>
                  <a:pt x="298" y="1138"/>
                  <a:pt x="292" y="1116"/>
                </a:cubicBezTo>
                <a:cubicBezTo>
                  <a:pt x="283" y="1079"/>
                  <a:pt x="234" y="1083"/>
                  <a:pt x="222" y="1116"/>
                </a:cubicBezTo>
                <a:cubicBezTo>
                  <a:pt x="193" y="1200"/>
                  <a:pt x="216" y="1281"/>
                  <a:pt x="306" y="1309"/>
                </a:cubicBezTo>
                <a:cubicBezTo>
                  <a:pt x="389" y="1335"/>
                  <a:pt x="505" y="1250"/>
                  <a:pt x="548" y="1186"/>
                </a:cubicBezTo>
                <a:cubicBezTo>
                  <a:pt x="621" y="1077"/>
                  <a:pt x="603" y="945"/>
                  <a:pt x="625" y="821"/>
                </a:cubicBezTo>
                <a:cubicBezTo>
                  <a:pt x="640" y="729"/>
                  <a:pt x="798" y="522"/>
                  <a:pt x="908" y="566"/>
                </a:cubicBezTo>
                <a:cubicBezTo>
                  <a:pt x="908" y="566"/>
                  <a:pt x="908" y="567"/>
                  <a:pt x="908" y="568"/>
                </a:cubicBezTo>
                <a:cubicBezTo>
                  <a:pt x="890" y="916"/>
                  <a:pt x="847" y="1285"/>
                  <a:pt x="943" y="1625"/>
                </a:cubicBezTo>
                <a:cubicBezTo>
                  <a:pt x="822" y="1606"/>
                  <a:pt x="762" y="1679"/>
                  <a:pt x="732" y="1780"/>
                </a:cubicBezTo>
                <a:cubicBezTo>
                  <a:pt x="702" y="1721"/>
                  <a:pt x="667" y="1665"/>
                  <a:pt x="624" y="1614"/>
                </a:cubicBezTo>
                <a:cubicBezTo>
                  <a:pt x="601" y="1586"/>
                  <a:pt x="558" y="1604"/>
                  <a:pt x="548" y="1634"/>
                </a:cubicBezTo>
                <a:cubicBezTo>
                  <a:pt x="505" y="1764"/>
                  <a:pt x="424" y="1876"/>
                  <a:pt x="381" y="2006"/>
                </a:cubicBezTo>
                <a:cubicBezTo>
                  <a:pt x="369" y="2039"/>
                  <a:pt x="405" y="2071"/>
                  <a:pt x="437" y="2062"/>
                </a:cubicBezTo>
                <a:cubicBezTo>
                  <a:pt x="528" y="2038"/>
                  <a:pt x="616" y="2005"/>
                  <a:pt x="704" y="1976"/>
                </a:cubicBezTo>
                <a:cubicBezTo>
                  <a:pt x="702" y="2028"/>
                  <a:pt x="702" y="2077"/>
                  <a:pt x="703" y="2117"/>
                </a:cubicBezTo>
                <a:cubicBezTo>
                  <a:pt x="704" y="2298"/>
                  <a:pt x="645" y="2434"/>
                  <a:pt x="455" y="2480"/>
                </a:cubicBezTo>
                <a:cubicBezTo>
                  <a:pt x="282" y="2521"/>
                  <a:pt x="121" y="2438"/>
                  <a:pt x="151" y="2253"/>
                </a:cubicBezTo>
                <a:cubicBezTo>
                  <a:pt x="157" y="2215"/>
                  <a:pt x="108" y="2171"/>
                  <a:pt x="78" y="2210"/>
                </a:cubicBezTo>
                <a:cubicBezTo>
                  <a:pt x="0" y="2310"/>
                  <a:pt x="14" y="2443"/>
                  <a:pt x="117" y="2522"/>
                </a:cubicBezTo>
                <a:cubicBezTo>
                  <a:pt x="246" y="2620"/>
                  <a:pt x="428" y="2621"/>
                  <a:pt x="573" y="2561"/>
                </a:cubicBezTo>
                <a:cubicBezTo>
                  <a:pt x="721" y="2500"/>
                  <a:pt x="798" y="2359"/>
                  <a:pt x="807" y="2205"/>
                </a:cubicBezTo>
                <a:cubicBezTo>
                  <a:pt x="809" y="2166"/>
                  <a:pt x="806" y="2116"/>
                  <a:pt x="804" y="2064"/>
                </a:cubicBezTo>
                <a:cubicBezTo>
                  <a:pt x="849" y="2129"/>
                  <a:pt x="904" y="2189"/>
                  <a:pt x="950" y="2237"/>
                </a:cubicBezTo>
                <a:cubicBezTo>
                  <a:pt x="969" y="2257"/>
                  <a:pt x="1010" y="2255"/>
                  <a:pt x="1023" y="2227"/>
                </a:cubicBezTo>
                <a:cubicBezTo>
                  <a:pt x="1076" y="2111"/>
                  <a:pt x="1101" y="1996"/>
                  <a:pt x="1103" y="1869"/>
                </a:cubicBezTo>
                <a:cubicBezTo>
                  <a:pt x="1104" y="1843"/>
                  <a:pt x="1082" y="1824"/>
                  <a:pt x="1057" y="1823"/>
                </a:cubicBezTo>
                <a:cubicBezTo>
                  <a:pt x="971" y="1819"/>
                  <a:pt x="889" y="1831"/>
                  <a:pt x="809" y="1851"/>
                </a:cubicBezTo>
                <a:cubicBezTo>
                  <a:pt x="826" y="1759"/>
                  <a:pt x="871" y="1691"/>
                  <a:pt x="983" y="1694"/>
                </a:cubicBezTo>
                <a:cubicBezTo>
                  <a:pt x="985" y="1695"/>
                  <a:pt x="986" y="1694"/>
                  <a:pt x="988" y="1694"/>
                </a:cubicBezTo>
                <a:cubicBezTo>
                  <a:pt x="995" y="1703"/>
                  <a:pt x="1005" y="1709"/>
                  <a:pt x="1020" y="1708"/>
                </a:cubicBezTo>
                <a:cubicBezTo>
                  <a:pt x="1346" y="1670"/>
                  <a:pt x="1657" y="1555"/>
                  <a:pt x="1980" y="1500"/>
                </a:cubicBezTo>
                <a:cubicBezTo>
                  <a:pt x="1870" y="1617"/>
                  <a:pt x="1784" y="1758"/>
                  <a:pt x="1775" y="1922"/>
                </a:cubicBezTo>
                <a:cubicBezTo>
                  <a:pt x="1771" y="2001"/>
                  <a:pt x="1792" y="2057"/>
                  <a:pt x="1818" y="2131"/>
                </a:cubicBezTo>
                <a:cubicBezTo>
                  <a:pt x="1854" y="2235"/>
                  <a:pt x="1878" y="2309"/>
                  <a:pt x="1754" y="2338"/>
                </a:cubicBezTo>
                <a:cubicBezTo>
                  <a:pt x="1718" y="2347"/>
                  <a:pt x="1725" y="2393"/>
                  <a:pt x="1754" y="2404"/>
                </a:cubicBezTo>
                <a:cubicBezTo>
                  <a:pt x="1878" y="2453"/>
                  <a:pt x="1968" y="2359"/>
                  <a:pt x="1945" y="2234"/>
                </a:cubicBezTo>
                <a:cubicBezTo>
                  <a:pt x="1929" y="2150"/>
                  <a:pt x="1894" y="2072"/>
                  <a:pt x="1869" y="1990"/>
                </a:cubicBezTo>
                <a:cubicBezTo>
                  <a:pt x="1816" y="1814"/>
                  <a:pt x="1969" y="1620"/>
                  <a:pt x="2080" y="1485"/>
                </a:cubicBezTo>
                <a:cubicBezTo>
                  <a:pt x="2086" y="1484"/>
                  <a:pt x="2091" y="1483"/>
                  <a:pt x="2096" y="1483"/>
                </a:cubicBezTo>
                <a:cubicBezTo>
                  <a:pt x="2051" y="1582"/>
                  <a:pt x="2041" y="1684"/>
                  <a:pt x="2088" y="1792"/>
                </a:cubicBezTo>
                <a:cubicBezTo>
                  <a:pt x="2112" y="1848"/>
                  <a:pt x="2159" y="1897"/>
                  <a:pt x="2194" y="1948"/>
                </a:cubicBezTo>
                <a:cubicBezTo>
                  <a:pt x="2245" y="2020"/>
                  <a:pt x="2238" y="2083"/>
                  <a:pt x="2245" y="2167"/>
                </a:cubicBezTo>
                <a:cubicBezTo>
                  <a:pt x="2248" y="2202"/>
                  <a:pt x="2299" y="2224"/>
                  <a:pt x="2318" y="2186"/>
                </a:cubicBezTo>
                <a:cubicBezTo>
                  <a:pt x="2369" y="2083"/>
                  <a:pt x="2323" y="1969"/>
                  <a:pt x="2260" y="1882"/>
                </a:cubicBezTo>
                <a:close/>
                <a:moveTo>
                  <a:pt x="502" y="1947"/>
                </a:moveTo>
                <a:cubicBezTo>
                  <a:pt x="535" y="1874"/>
                  <a:pt x="575" y="1803"/>
                  <a:pt x="607" y="1730"/>
                </a:cubicBezTo>
                <a:cubicBezTo>
                  <a:pt x="645" y="1776"/>
                  <a:pt x="678" y="1827"/>
                  <a:pt x="712" y="1878"/>
                </a:cubicBezTo>
                <a:cubicBezTo>
                  <a:pt x="642" y="1900"/>
                  <a:pt x="573" y="1924"/>
                  <a:pt x="502" y="1947"/>
                </a:cubicBezTo>
                <a:close/>
                <a:moveTo>
                  <a:pt x="1008" y="1916"/>
                </a:moveTo>
                <a:cubicBezTo>
                  <a:pt x="1003" y="1984"/>
                  <a:pt x="991" y="2049"/>
                  <a:pt x="969" y="2113"/>
                </a:cubicBezTo>
                <a:cubicBezTo>
                  <a:pt x="927" y="2056"/>
                  <a:pt x="893" y="1994"/>
                  <a:pt x="855" y="1935"/>
                </a:cubicBezTo>
                <a:cubicBezTo>
                  <a:pt x="904" y="1924"/>
                  <a:pt x="955" y="1917"/>
                  <a:pt x="1008" y="1916"/>
                </a:cubicBezTo>
                <a:close/>
                <a:moveTo>
                  <a:pt x="1927" y="774"/>
                </a:moveTo>
                <a:cubicBezTo>
                  <a:pt x="1959" y="797"/>
                  <a:pt x="2005" y="841"/>
                  <a:pt x="2051" y="865"/>
                </a:cubicBezTo>
                <a:cubicBezTo>
                  <a:pt x="2053" y="898"/>
                  <a:pt x="2053" y="931"/>
                  <a:pt x="2054" y="964"/>
                </a:cubicBezTo>
                <a:cubicBezTo>
                  <a:pt x="2024" y="946"/>
                  <a:pt x="1992" y="930"/>
                  <a:pt x="1965" y="913"/>
                </a:cubicBezTo>
                <a:cubicBezTo>
                  <a:pt x="1894" y="867"/>
                  <a:pt x="1825" y="820"/>
                  <a:pt x="1754" y="775"/>
                </a:cubicBezTo>
                <a:cubicBezTo>
                  <a:pt x="1734" y="762"/>
                  <a:pt x="1717" y="793"/>
                  <a:pt x="1736" y="806"/>
                </a:cubicBezTo>
                <a:cubicBezTo>
                  <a:pt x="1805" y="854"/>
                  <a:pt x="1873" y="903"/>
                  <a:pt x="1943" y="950"/>
                </a:cubicBezTo>
                <a:cubicBezTo>
                  <a:pt x="1976" y="973"/>
                  <a:pt x="2017" y="1008"/>
                  <a:pt x="2058" y="1031"/>
                </a:cubicBezTo>
                <a:cubicBezTo>
                  <a:pt x="2059" y="1052"/>
                  <a:pt x="2060" y="1074"/>
                  <a:pt x="2062" y="1096"/>
                </a:cubicBezTo>
                <a:cubicBezTo>
                  <a:pt x="1931" y="1016"/>
                  <a:pt x="1804" y="933"/>
                  <a:pt x="1677" y="846"/>
                </a:cubicBezTo>
                <a:cubicBezTo>
                  <a:pt x="1720" y="790"/>
                  <a:pt x="1762" y="733"/>
                  <a:pt x="1802" y="676"/>
                </a:cubicBezTo>
                <a:cubicBezTo>
                  <a:pt x="1842" y="710"/>
                  <a:pt x="1883" y="743"/>
                  <a:pt x="1927" y="774"/>
                </a:cubicBezTo>
                <a:close/>
                <a:moveTo>
                  <a:pt x="1815" y="656"/>
                </a:moveTo>
                <a:cubicBezTo>
                  <a:pt x="1836" y="627"/>
                  <a:pt x="1855" y="597"/>
                  <a:pt x="1874" y="567"/>
                </a:cubicBezTo>
                <a:cubicBezTo>
                  <a:pt x="1925" y="618"/>
                  <a:pt x="1985" y="673"/>
                  <a:pt x="2049" y="708"/>
                </a:cubicBezTo>
                <a:cubicBezTo>
                  <a:pt x="2049" y="737"/>
                  <a:pt x="2049" y="766"/>
                  <a:pt x="2049" y="794"/>
                </a:cubicBezTo>
                <a:cubicBezTo>
                  <a:pt x="2015" y="775"/>
                  <a:pt x="1979" y="757"/>
                  <a:pt x="1949" y="737"/>
                </a:cubicBezTo>
                <a:cubicBezTo>
                  <a:pt x="1905" y="709"/>
                  <a:pt x="1860" y="682"/>
                  <a:pt x="1815" y="656"/>
                </a:cubicBezTo>
                <a:close/>
                <a:moveTo>
                  <a:pt x="2068" y="1172"/>
                </a:moveTo>
                <a:cubicBezTo>
                  <a:pt x="2071" y="1197"/>
                  <a:pt x="2073" y="1223"/>
                  <a:pt x="2076" y="1249"/>
                </a:cubicBezTo>
                <a:cubicBezTo>
                  <a:pt x="1956" y="1134"/>
                  <a:pt x="1738" y="1058"/>
                  <a:pt x="1609" y="985"/>
                </a:cubicBezTo>
                <a:cubicBezTo>
                  <a:pt x="1600" y="980"/>
                  <a:pt x="1591" y="974"/>
                  <a:pt x="1581" y="968"/>
                </a:cubicBezTo>
                <a:cubicBezTo>
                  <a:pt x="1596" y="949"/>
                  <a:pt x="1611" y="929"/>
                  <a:pt x="1626" y="910"/>
                </a:cubicBezTo>
                <a:cubicBezTo>
                  <a:pt x="1637" y="897"/>
                  <a:pt x="1647" y="883"/>
                  <a:pt x="1658" y="870"/>
                </a:cubicBezTo>
                <a:cubicBezTo>
                  <a:pt x="1783" y="976"/>
                  <a:pt x="1916" y="1105"/>
                  <a:pt x="2068" y="1172"/>
                </a:cubicBezTo>
                <a:close/>
                <a:moveTo>
                  <a:pt x="2050" y="660"/>
                </a:moveTo>
                <a:cubicBezTo>
                  <a:pt x="2034" y="652"/>
                  <a:pt x="2018" y="644"/>
                  <a:pt x="2003" y="634"/>
                </a:cubicBezTo>
                <a:cubicBezTo>
                  <a:pt x="1962" y="607"/>
                  <a:pt x="1925" y="576"/>
                  <a:pt x="1890" y="543"/>
                </a:cubicBezTo>
                <a:cubicBezTo>
                  <a:pt x="1911" y="509"/>
                  <a:pt x="1931" y="475"/>
                  <a:pt x="1950" y="441"/>
                </a:cubicBezTo>
                <a:cubicBezTo>
                  <a:pt x="1979" y="465"/>
                  <a:pt x="2012" y="486"/>
                  <a:pt x="2043" y="507"/>
                </a:cubicBezTo>
                <a:cubicBezTo>
                  <a:pt x="2046" y="509"/>
                  <a:pt x="2050" y="512"/>
                  <a:pt x="2054" y="515"/>
                </a:cubicBezTo>
                <a:cubicBezTo>
                  <a:pt x="2052" y="563"/>
                  <a:pt x="2050" y="611"/>
                  <a:pt x="2050" y="660"/>
                </a:cubicBezTo>
                <a:close/>
                <a:moveTo>
                  <a:pt x="2087" y="158"/>
                </a:moveTo>
                <a:cubicBezTo>
                  <a:pt x="2072" y="257"/>
                  <a:pt x="2063" y="359"/>
                  <a:pt x="2057" y="463"/>
                </a:cubicBezTo>
                <a:cubicBezTo>
                  <a:pt x="2028" y="444"/>
                  <a:pt x="1998" y="425"/>
                  <a:pt x="1967" y="409"/>
                </a:cubicBezTo>
                <a:cubicBezTo>
                  <a:pt x="2011" y="329"/>
                  <a:pt x="2050" y="246"/>
                  <a:pt x="2082" y="159"/>
                </a:cubicBezTo>
                <a:cubicBezTo>
                  <a:pt x="2084" y="159"/>
                  <a:pt x="2086" y="158"/>
                  <a:pt x="2087" y="158"/>
                </a:cubicBezTo>
                <a:close/>
                <a:moveTo>
                  <a:pt x="1562" y="294"/>
                </a:moveTo>
                <a:cubicBezTo>
                  <a:pt x="1686" y="253"/>
                  <a:pt x="1813" y="217"/>
                  <a:pt x="1940" y="185"/>
                </a:cubicBezTo>
                <a:cubicBezTo>
                  <a:pt x="1953" y="182"/>
                  <a:pt x="1968" y="179"/>
                  <a:pt x="1985" y="176"/>
                </a:cubicBezTo>
                <a:cubicBezTo>
                  <a:pt x="1861" y="448"/>
                  <a:pt x="1684" y="686"/>
                  <a:pt x="1498" y="920"/>
                </a:cubicBezTo>
                <a:cubicBezTo>
                  <a:pt x="1409" y="868"/>
                  <a:pt x="1320" y="814"/>
                  <a:pt x="1235" y="756"/>
                </a:cubicBezTo>
                <a:cubicBezTo>
                  <a:pt x="1158" y="703"/>
                  <a:pt x="1093" y="634"/>
                  <a:pt x="1021" y="577"/>
                </a:cubicBezTo>
                <a:cubicBezTo>
                  <a:pt x="1020" y="574"/>
                  <a:pt x="1020" y="571"/>
                  <a:pt x="1020" y="568"/>
                </a:cubicBezTo>
                <a:cubicBezTo>
                  <a:pt x="1020" y="558"/>
                  <a:pt x="1018" y="550"/>
                  <a:pt x="1015" y="544"/>
                </a:cubicBezTo>
                <a:cubicBezTo>
                  <a:pt x="1196" y="454"/>
                  <a:pt x="1363" y="360"/>
                  <a:pt x="1562" y="294"/>
                </a:cubicBezTo>
                <a:close/>
                <a:moveTo>
                  <a:pt x="1221" y="947"/>
                </a:moveTo>
                <a:cubicBezTo>
                  <a:pt x="1152" y="910"/>
                  <a:pt x="1085" y="868"/>
                  <a:pt x="1020" y="824"/>
                </a:cubicBezTo>
                <a:cubicBezTo>
                  <a:pt x="1020" y="787"/>
                  <a:pt x="1021" y="749"/>
                  <a:pt x="1022" y="711"/>
                </a:cubicBezTo>
                <a:cubicBezTo>
                  <a:pt x="1127" y="821"/>
                  <a:pt x="1288" y="909"/>
                  <a:pt x="1393" y="975"/>
                </a:cubicBezTo>
                <a:cubicBezTo>
                  <a:pt x="1407" y="984"/>
                  <a:pt x="1421" y="992"/>
                  <a:pt x="1434" y="1000"/>
                </a:cubicBezTo>
                <a:cubicBezTo>
                  <a:pt x="1423" y="1014"/>
                  <a:pt x="1411" y="1029"/>
                  <a:pt x="1399" y="1043"/>
                </a:cubicBezTo>
                <a:cubicBezTo>
                  <a:pt x="1342" y="1007"/>
                  <a:pt x="1279" y="979"/>
                  <a:pt x="1221" y="947"/>
                </a:cubicBezTo>
                <a:close/>
                <a:moveTo>
                  <a:pt x="1366" y="1083"/>
                </a:moveTo>
                <a:cubicBezTo>
                  <a:pt x="1352" y="1099"/>
                  <a:pt x="1339" y="1115"/>
                  <a:pt x="1326" y="1131"/>
                </a:cubicBezTo>
                <a:cubicBezTo>
                  <a:pt x="1276" y="1105"/>
                  <a:pt x="1215" y="1092"/>
                  <a:pt x="1165" y="1071"/>
                </a:cubicBezTo>
                <a:cubicBezTo>
                  <a:pt x="1113" y="1049"/>
                  <a:pt x="1063" y="1023"/>
                  <a:pt x="1016" y="992"/>
                </a:cubicBezTo>
                <a:cubicBezTo>
                  <a:pt x="1017" y="948"/>
                  <a:pt x="1018" y="904"/>
                  <a:pt x="1019" y="860"/>
                </a:cubicBezTo>
                <a:cubicBezTo>
                  <a:pt x="1069" y="895"/>
                  <a:pt x="1119" y="929"/>
                  <a:pt x="1171" y="963"/>
                </a:cubicBezTo>
                <a:cubicBezTo>
                  <a:pt x="1233" y="1003"/>
                  <a:pt x="1298" y="1049"/>
                  <a:pt x="1366" y="1083"/>
                </a:cubicBezTo>
                <a:close/>
                <a:moveTo>
                  <a:pt x="1016" y="1031"/>
                </a:moveTo>
                <a:cubicBezTo>
                  <a:pt x="1049" y="1055"/>
                  <a:pt x="1084" y="1077"/>
                  <a:pt x="1121" y="1097"/>
                </a:cubicBezTo>
                <a:cubicBezTo>
                  <a:pt x="1168" y="1123"/>
                  <a:pt x="1230" y="1160"/>
                  <a:pt x="1289" y="1176"/>
                </a:cubicBezTo>
                <a:cubicBezTo>
                  <a:pt x="1271" y="1198"/>
                  <a:pt x="1253" y="1219"/>
                  <a:pt x="1236" y="1241"/>
                </a:cubicBezTo>
                <a:cubicBezTo>
                  <a:pt x="1162" y="1206"/>
                  <a:pt x="1087" y="1174"/>
                  <a:pt x="1014" y="1138"/>
                </a:cubicBezTo>
                <a:cubicBezTo>
                  <a:pt x="1014" y="1102"/>
                  <a:pt x="1015" y="1066"/>
                  <a:pt x="1016" y="1031"/>
                </a:cubicBezTo>
                <a:close/>
                <a:moveTo>
                  <a:pt x="1014" y="1174"/>
                </a:moveTo>
                <a:cubicBezTo>
                  <a:pt x="1051" y="1195"/>
                  <a:pt x="1089" y="1216"/>
                  <a:pt x="1127" y="1236"/>
                </a:cubicBezTo>
                <a:cubicBezTo>
                  <a:pt x="1149" y="1249"/>
                  <a:pt x="1177" y="1268"/>
                  <a:pt x="1206" y="1281"/>
                </a:cubicBezTo>
                <a:cubicBezTo>
                  <a:pt x="1189" y="1303"/>
                  <a:pt x="1172" y="1326"/>
                  <a:pt x="1156" y="1350"/>
                </a:cubicBezTo>
                <a:cubicBezTo>
                  <a:pt x="1127" y="1339"/>
                  <a:pt x="1096" y="1331"/>
                  <a:pt x="1070" y="1319"/>
                </a:cubicBezTo>
                <a:cubicBezTo>
                  <a:pt x="1052" y="1311"/>
                  <a:pt x="1034" y="1302"/>
                  <a:pt x="1017" y="1293"/>
                </a:cubicBezTo>
                <a:cubicBezTo>
                  <a:pt x="1015" y="1254"/>
                  <a:pt x="1015" y="1214"/>
                  <a:pt x="1014" y="1174"/>
                </a:cubicBezTo>
                <a:close/>
                <a:moveTo>
                  <a:pt x="1019" y="1339"/>
                </a:moveTo>
                <a:cubicBezTo>
                  <a:pt x="1029" y="1345"/>
                  <a:pt x="1039" y="1350"/>
                  <a:pt x="1049" y="1355"/>
                </a:cubicBezTo>
                <a:cubicBezTo>
                  <a:pt x="1072" y="1366"/>
                  <a:pt x="1100" y="1382"/>
                  <a:pt x="1128" y="1392"/>
                </a:cubicBezTo>
                <a:cubicBezTo>
                  <a:pt x="1095" y="1445"/>
                  <a:pt x="1066" y="1498"/>
                  <a:pt x="1045" y="1554"/>
                </a:cubicBezTo>
                <a:cubicBezTo>
                  <a:pt x="1032" y="1482"/>
                  <a:pt x="1024" y="1411"/>
                  <a:pt x="1019" y="1339"/>
                </a:cubicBezTo>
                <a:close/>
                <a:moveTo>
                  <a:pt x="1084" y="1604"/>
                </a:moveTo>
                <a:cubicBezTo>
                  <a:pt x="1239" y="1432"/>
                  <a:pt x="1378" y="1237"/>
                  <a:pt x="1519" y="1050"/>
                </a:cubicBezTo>
                <a:cubicBezTo>
                  <a:pt x="1603" y="1099"/>
                  <a:pt x="1688" y="1147"/>
                  <a:pt x="1773" y="1194"/>
                </a:cubicBezTo>
                <a:cubicBezTo>
                  <a:pt x="1870" y="1249"/>
                  <a:pt x="1979" y="1343"/>
                  <a:pt x="2089" y="1364"/>
                </a:cubicBezTo>
                <a:cubicBezTo>
                  <a:pt x="2089" y="1364"/>
                  <a:pt x="2090" y="1364"/>
                  <a:pt x="2090" y="1364"/>
                </a:cubicBezTo>
                <a:cubicBezTo>
                  <a:pt x="2090" y="1364"/>
                  <a:pt x="2090" y="1364"/>
                  <a:pt x="2090" y="1364"/>
                </a:cubicBezTo>
                <a:cubicBezTo>
                  <a:pt x="1746" y="1408"/>
                  <a:pt x="1419" y="1520"/>
                  <a:pt x="1084" y="16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 name="文本框 2"/>
          <p:cNvSpPr txBox="1"/>
          <p:nvPr/>
        </p:nvSpPr>
        <p:spPr>
          <a:xfrm>
            <a:off x="1938629" y="1445430"/>
            <a:ext cx="1336786" cy="396775"/>
          </a:xfrm>
          <a:prstGeom prst="rect">
            <a:avLst/>
          </a:prstGeom>
          <a:noFill/>
        </p:spPr>
        <p:txBody>
          <a:bodyPr wrap="square">
            <a:spAutoFit/>
          </a:bodyPr>
          <a:lstStyle>
            <a:defPPr>
              <a:defRPr lang="zh-CN"/>
            </a:defPPr>
            <a:lvl1pPr>
              <a:lnSpc>
                <a:spcPct val="120000"/>
              </a:lnSpc>
              <a:defRPr>
                <a:latin typeface="思源宋体 CN Medium" panose="02020500000000000000" pitchFamily="18" charset="-122"/>
                <a:ea typeface="思源宋体 CN Medium" panose="02020500000000000000" pitchFamily="18" charset="-122"/>
              </a:defRPr>
            </a:lvl1pPr>
          </a:lstStyle>
          <a:p>
            <a:pPr algn="dist"/>
            <a:r>
              <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rPr>
              <a:t>童年时期</a:t>
            </a:r>
          </a:p>
        </p:txBody>
      </p:sp>
      <p:sp>
        <p:nvSpPr>
          <p:cNvPr id="22" name="文本框 21"/>
          <p:cNvSpPr txBox="1"/>
          <p:nvPr/>
        </p:nvSpPr>
        <p:spPr>
          <a:xfrm>
            <a:off x="5643509" y="1445430"/>
            <a:ext cx="1336786" cy="396775"/>
          </a:xfrm>
          <a:prstGeom prst="rect">
            <a:avLst/>
          </a:prstGeom>
          <a:noFill/>
        </p:spPr>
        <p:txBody>
          <a:bodyPr wrap="square">
            <a:spAutoFit/>
          </a:bodyPr>
          <a:lstStyle/>
          <a:p>
            <a:pPr algn="dist">
              <a:lnSpc>
                <a:spcPct val="120000"/>
              </a:lnSpc>
            </a:pPr>
            <a:r>
              <a:rPr lang="zh-CN" altLang="en-US" sz="1800" dirty="0">
                <a:latin typeface="汉仪大宋简" panose="02010609000101010101" pitchFamily="49" charset="-122"/>
                <a:ea typeface="汉仪大宋简" panose="02010609000101010101" pitchFamily="49" charset="-122"/>
                <a:cs typeface="思源宋体 CN Medium" panose="02020500000000000000" pitchFamily="18" charset="-122"/>
              </a:rPr>
              <a:t>少年时期</a:t>
            </a:r>
          </a:p>
        </p:txBody>
      </p:sp>
      <p:sp>
        <p:nvSpPr>
          <p:cNvPr id="24" name="文本框 23"/>
          <p:cNvSpPr txBox="1"/>
          <p:nvPr/>
        </p:nvSpPr>
        <p:spPr>
          <a:xfrm>
            <a:off x="9381466" y="1445430"/>
            <a:ext cx="1336786" cy="396775"/>
          </a:xfrm>
          <a:prstGeom prst="rect">
            <a:avLst/>
          </a:prstGeom>
          <a:noFill/>
        </p:spPr>
        <p:txBody>
          <a:bodyPr wrap="square">
            <a:spAutoFit/>
          </a:bodyPr>
          <a:lstStyle/>
          <a:p>
            <a:pPr algn="dist">
              <a:lnSpc>
                <a:spcPct val="120000"/>
              </a:lnSpc>
            </a:pPr>
            <a:r>
              <a:rPr lang="zh-CN" altLang="en-US" sz="1800" dirty="0">
                <a:latin typeface="汉仪大宋简" panose="02010609000101010101" pitchFamily="49" charset="-122"/>
                <a:ea typeface="汉仪大宋简" panose="02010609000101010101" pitchFamily="49" charset="-122"/>
                <a:cs typeface="思源宋体 CN Medium" panose="02020500000000000000" pitchFamily="18" charset="-122"/>
              </a:rPr>
              <a:t>不惑之年</a:t>
            </a:r>
          </a:p>
        </p:txBody>
      </p:sp>
      <p:sp>
        <p:nvSpPr>
          <p:cNvPr id="50" name="iconfont-11253-5327483"/>
          <p:cNvSpPr/>
          <p:nvPr/>
        </p:nvSpPr>
        <p:spPr>
          <a:xfrm>
            <a:off x="4950557" y="1415936"/>
            <a:ext cx="567158" cy="455762"/>
          </a:xfrm>
          <a:custGeom>
            <a:avLst/>
            <a:gdLst>
              <a:gd name="T0" fmla="*/ 2631 w 2746"/>
              <a:gd name="T1" fmla="*/ 133 h 2210"/>
              <a:gd name="T2" fmla="*/ 1111 w 2746"/>
              <a:gd name="T3" fmla="*/ 67 h 2210"/>
              <a:gd name="T4" fmla="*/ 680 w 2746"/>
              <a:gd name="T5" fmla="*/ 67 h 2210"/>
              <a:gd name="T6" fmla="*/ 115 w 2746"/>
              <a:gd name="T7" fmla="*/ 231 h 2210"/>
              <a:gd name="T8" fmla="*/ 0 w 2746"/>
              <a:gd name="T9" fmla="*/ 2143 h 2210"/>
              <a:gd name="T10" fmla="*/ 2679 w 2746"/>
              <a:gd name="T11" fmla="*/ 2210 h 2210"/>
              <a:gd name="T12" fmla="*/ 2679 w 2746"/>
              <a:gd name="T13" fmla="*/ 231 h 2210"/>
              <a:gd name="T14" fmla="*/ 248 w 2746"/>
              <a:gd name="T15" fmla="*/ 200 h 2210"/>
              <a:gd name="T16" fmla="*/ 407 w 2746"/>
              <a:gd name="T17" fmla="*/ 285 h 2210"/>
              <a:gd name="T18" fmla="*/ 680 w 2746"/>
              <a:gd name="T19" fmla="*/ 418 h 2210"/>
              <a:gd name="T20" fmla="*/ 340 w 2746"/>
              <a:gd name="T21" fmla="*/ 592 h 2210"/>
              <a:gd name="T22" fmla="*/ 680 w 2746"/>
              <a:gd name="T23" fmla="*/ 687 h 2210"/>
              <a:gd name="T24" fmla="*/ 794 w 2746"/>
              <a:gd name="T25" fmla="*/ 734 h 2210"/>
              <a:gd name="T26" fmla="*/ 997 w 2746"/>
              <a:gd name="T27" fmla="*/ 730 h 2210"/>
              <a:gd name="T28" fmla="*/ 1111 w 2746"/>
              <a:gd name="T29" fmla="*/ 658 h 2210"/>
              <a:gd name="T30" fmla="*/ 1150 w 2746"/>
              <a:gd name="T31" fmla="*/ 525 h 2210"/>
              <a:gd name="T32" fmla="*/ 1150 w 2746"/>
              <a:gd name="T33" fmla="*/ 418 h 2210"/>
              <a:gd name="T34" fmla="*/ 1111 w 2746"/>
              <a:gd name="T35" fmla="*/ 285 h 2210"/>
              <a:gd name="T36" fmla="*/ 1306 w 2746"/>
              <a:gd name="T37" fmla="*/ 1912 h 2210"/>
              <a:gd name="T38" fmla="*/ 1440 w 2746"/>
              <a:gd name="T39" fmla="*/ 200 h 2210"/>
              <a:gd name="T40" fmla="*/ 1217 w 2746"/>
              <a:gd name="T41" fmla="*/ 832 h 2210"/>
              <a:gd name="T42" fmla="*/ 340 w 2746"/>
              <a:gd name="T43" fmla="*/ 832 h 2210"/>
              <a:gd name="T44" fmla="*/ 1217 w 2746"/>
              <a:gd name="T45" fmla="*/ 832 h 2210"/>
              <a:gd name="T46" fmla="*/ 407 w 2746"/>
              <a:gd name="T47" fmla="*/ 1138 h 2210"/>
              <a:gd name="T48" fmla="*/ 1150 w 2746"/>
              <a:gd name="T49" fmla="*/ 1005 h 2210"/>
              <a:gd name="T50" fmla="*/ 1150 w 2746"/>
              <a:gd name="T51" fmla="*/ 1378 h 2210"/>
              <a:gd name="T52" fmla="*/ 407 w 2746"/>
              <a:gd name="T53" fmla="*/ 1245 h 2210"/>
              <a:gd name="T54" fmla="*/ 1217 w 2746"/>
              <a:gd name="T55" fmla="*/ 1552 h 2210"/>
              <a:gd name="T56" fmla="*/ 340 w 2746"/>
              <a:gd name="T57" fmla="*/ 1552 h 2210"/>
              <a:gd name="T58" fmla="*/ 1217 w 2746"/>
              <a:gd name="T59" fmla="*/ 1552 h 2210"/>
              <a:gd name="T60" fmla="*/ 2347 w 2746"/>
              <a:gd name="T61" fmla="*/ 285 h 2210"/>
              <a:gd name="T62" fmla="*/ 1613 w 2746"/>
              <a:gd name="T63" fmla="*/ 418 h 2210"/>
              <a:gd name="T64" fmla="*/ 1613 w 2746"/>
              <a:gd name="T65" fmla="*/ 525 h 2210"/>
              <a:gd name="T66" fmla="*/ 2347 w 2746"/>
              <a:gd name="T67" fmla="*/ 658 h 2210"/>
              <a:gd name="T68" fmla="*/ 1547 w 2746"/>
              <a:gd name="T69" fmla="*/ 832 h 2210"/>
              <a:gd name="T70" fmla="*/ 2413 w 2746"/>
              <a:gd name="T71" fmla="*/ 832 h 2210"/>
              <a:gd name="T72" fmla="*/ 1547 w 2746"/>
              <a:gd name="T73" fmla="*/ 832 h 2210"/>
              <a:gd name="T74" fmla="*/ 2347 w 2746"/>
              <a:gd name="T75" fmla="*/ 1005 h 2210"/>
              <a:gd name="T76" fmla="*/ 1613 w 2746"/>
              <a:gd name="T77" fmla="*/ 1138 h 2210"/>
              <a:gd name="T78" fmla="*/ 1613 w 2746"/>
              <a:gd name="T79" fmla="*/ 1245 h 2210"/>
              <a:gd name="T80" fmla="*/ 2347 w 2746"/>
              <a:gd name="T81" fmla="*/ 1378 h 2210"/>
              <a:gd name="T82" fmla="*/ 1547 w 2746"/>
              <a:gd name="T83" fmla="*/ 1552 h 2210"/>
              <a:gd name="T84" fmla="*/ 2413 w 2746"/>
              <a:gd name="T85" fmla="*/ 1552 h 2210"/>
              <a:gd name="T86" fmla="*/ 1547 w 2746"/>
              <a:gd name="T87" fmla="*/ 155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46" h="2210">
                <a:moveTo>
                  <a:pt x="2679" y="231"/>
                </a:moveTo>
                <a:lnTo>
                  <a:pt x="2631" y="231"/>
                </a:lnTo>
                <a:lnTo>
                  <a:pt x="2631" y="133"/>
                </a:lnTo>
                <a:cubicBezTo>
                  <a:pt x="2631" y="97"/>
                  <a:pt x="2601" y="67"/>
                  <a:pt x="2564" y="67"/>
                </a:cubicBezTo>
                <a:lnTo>
                  <a:pt x="1373" y="67"/>
                </a:lnTo>
                <a:lnTo>
                  <a:pt x="1111" y="67"/>
                </a:lnTo>
                <a:cubicBezTo>
                  <a:pt x="1111" y="30"/>
                  <a:pt x="1081" y="0"/>
                  <a:pt x="1044" y="0"/>
                </a:cubicBezTo>
                <a:lnTo>
                  <a:pt x="747" y="0"/>
                </a:lnTo>
                <a:cubicBezTo>
                  <a:pt x="710" y="0"/>
                  <a:pt x="680" y="30"/>
                  <a:pt x="680" y="67"/>
                </a:cubicBezTo>
                <a:lnTo>
                  <a:pt x="182" y="67"/>
                </a:lnTo>
                <a:cubicBezTo>
                  <a:pt x="145" y="67"/>
                  <a:pt x="115" y="97"/>
                  <a:pt x="115" y="133"/>
                </a:cubicBezTo>
                <a:lnTo>
                  <a:pt x="115" y="231"/>
                </a:lnTo>
                <a:lnTo>
                  <a:pt x="67" y="231"/>
                </a:lnTo>
                <a:cubicBezTo>
                  <a:pt x="30" y="231"/>
                  <a:pt x="0" y="261"/>
                  <a:pt x="0" y="298"/>
                </a:cubicBezTo>
                <a:lnTo>
                  <a:pt x="0" y="2143"/>
                </a:lnTo>
                <a:cubicBezTo>
                  <a:pt x="0" y="2180"/>
                  <a:pt x="30" y="2210"/>
                  <a:pt x="67" y="2210"/>
                </a:cubicBezTo>
                <a:lnTo>
                  <a:pt x="1373" y="2210"/>
                </a:lnTo>
                <a:lnTo>
                  <a:pt x="2679" y="2210"/>
                </a:lnTo>
                <a:cubicBezTo>
                  <a:pt x="2716" y="2210"/>
                  <a:pt x="2746" y="2180"/>
                  <a:pt x="2746" y="2143"/>
                </a:cubicBezTo>
                <a:lnTo>
                  <a:pt x="2746" y="298"/>
                </a:lnTo>
                <a:cubicBezTo>
                  <a:pt x="2746" y="261"/>
                  <a:pt x="2716" y="231"/>
                  <a:pt x="2679" y="231"/>
                </a:cubicBezTo>
                <a:close/>
                <a:moveTo>
                  <a:pt x="1306" y="1912"/>
                </a:moveTo>
                <a:lnTo>
                  <a:pt x="248" y="1912"/>
                </a:lnTo>
                <a:lnTo>
                  <a:pt x="248" y="200"/>
                </a:lnTo>
                <a:lnTo>
                  <a:pt x="680" y="200"/>
                </a:lnTo>
                <a:lnTo>
                  <a:pt x="680" y="285"/>
                </a:lnTo>
                <a:lnTo>
                  <a:pt x="407" y="285"/>
                </a:lnTo>
                <a:cubicBezTo>
                  <a:pt x="370" y="285"/>
                  <a:pt x="340" y="315"/>
                  <a:pt x="340" y="352"/>
                </a:cubicBezTo>
                <a:cubicBezTo>
                  <a:pt x="340" y="388"/>
                  <a:pt x="370" y="418"/>
                  <a:pt x="407" y="418"/>
                </a:cubicBezTo>
                <a:lnTo>
                  <a:pt x="680" y="418"/>
                </a:lnTo>
                <a:lnTo>
                  <a:pt x="680" y="525"/>
                </a:lnTo>
                <a:lnTo>
                  <a:pt x="407" y="525"/>
                </a:lnTo>
                <a:cubicBezTo>
                  <a:pt x="370" y="525"/>
                  <a:pt x="340" y="555"/>
                  <a:pt x="340" y="592"/>
                </a:cubicBezTo>
                <a:cubicBezTo>
                  <a:pt x="340" y="628"/>
                  <a:pt x="370" y="658"/>
                  <a:pt x="407" y="658"/>
                </a:cubicBezTo>
                <a:lnTo>
                  <a:pt x="680" y="658"/>
                </a:lnTo>
                <a:lnTo>
                  <a:pt x="680" y="687"/>
                </a:lnTo>
                <a:cubicBezTo>
                  <a:pt x="680" y="714"/>
                  <a:pt x="696" y="738"/>
                  <a:pt x="721" y="749"/>
                </a:cubicBezTo>
                <a:cubicBezTo>
                  <a:pt x="729" y="752"/>
                  <a:pt x="738" y="754"/>
                  <a:pt x="747" y="754"/>
                </a:cubicBezTo>
                <a:cubicBezTo>
                  <a:pt x="764" y="754"/>
                  <a:pt x="781" y="747"/>
                  <a:pt x="794" y="734"/>
                </a:cubicBezTo>
                <a:lnTo>
                  <a:pt x="870" y="658"/>
                </a:lnTo>
                <a:lnTo>
                  <a:pt x="926" y="658"/>
                </a:lnTo>
                <a:lnTo>
                  <a:pt x="997" y="730"/>
                </a:lnTo>
                <a:cubicBezTo>
                  <a:pt x="1016" y="749"/>
                  <a:pt x="1045" y="755"/>
                  <a:pt x="1070" y="744"/>
                </a:cubicBezTo>
                <a:cubicBezTo>
                  <a:pt x="1095" y="734"/>
                  <a:pt x="1111" y="710"/>
                  <a:pt x="1111" y="683"/>
                </a:cubicBezTo>
                <a:lnTo>
                  <a:pt x="1111" y="658"/>
                </a:lnTo>
                <a:lnTo>
                  <a:pt x="1150" y="658"/>
                </a:lnTo>
                <a:cubicBezTo>
                  <a:pt x="1187" y="658"/>
                  <a:pt x="1217" y="628"/>
                  <a:pt x="1217" y="592"/>
                </a:cubicBezTo>
                <a:cubicBezTo>
                  <a:pt x="1217" y="555"/>
                  <a:pt x="1187" y="525"/>
                  <a:pt x="1150" y="525"/>
                </a:cubicBezTo>
                <a:lnTo>
                  <a:pt x="1111" y="525"/>
                </a:lnTo>
                <a:lnTo>
                  <a:pt x="1111" y="418"/>
                </a:lnTo>
                <a:lnTo>
                  <a:pt x="1150" y="418"/>
                </a:lnTo>
                <a:cubicBezTo>
                  <a:pt x="1187" y="418"/>
                  <a:pt x="1217" y="388"/>
                  <a:pt x="1217" y="352"/>
                </a:cubicBezTo>
                <a:cubicBezTo>
                  <a:pt x="1217" y="315"/>
                  <a:pt x="1187" y="285"/>
                  <a:pt x="1150" y="285"/>
                </a:cubicBezTo>
                <a:lnTo>
                  <a:pt x="1111" y="285"/>
                </a:lnTo>
                <a:lnTo>
                  <a:pt x="1111" y="200"/>
                </a:lnTo>
                <a:lnTo>
                  <a:pt x="1306" y="200"/>
                </a:lnTo>
                <a:lnTo>
                  <a:pt x="1306" y="1912"/>
                </a:lnTo>
                <a:close/>
                <a:moveTo>
                  <a:pt x="2498" y="1912"/>
                </a:moveTo>
                <a:lnTo>
                  <a:pt x="1440" y="1912"/>
                </a:lnTo>
                <a:lnTo>
                  <a:pt x="1440" y="200"/>
                </a:lnTo>
                <a:lnTo>
                  <a:pt x="2498" y="200"/>
                </a:lnTo>
                <a:lnTo>
                  <a:pt x="2498" y="1912"/>
                </a:lnTo>
                <a:close/>
                <a:moveTo>
                  <a:pt x="1217" y="832"/>
                </a:moveTo>
                <a:cubicBezTo>
                  <a:pt x="1217" y="868"/>
                  <a:pt x="1187" y="898"/>
                  <a:pt x="1150" y="898"/>
                </a:cubicBezTo>
                <a:lnTo>
                  <a:pt x="407" y="898"/>
                </a:lnTo>
                <a:cubicBezTo>
                  <a:pt x="370" y="898"/>
                  <a:pt x="340" y="868"/>
                  <a:pt x="340" y="832"/>
                </a:cubicBezTo>
                <a:cubicBezTo>
                  <a:pt x="340" y="795"/>
                  <a:pt x="370" y="765"/>
                  <a:pt x="407" y="765"/>
                </a:cubicBezTo>
                <a:lnTo>
                  <a:pt x="1150" y="765"/>
                </a:lnTo>
                <a:cubicBezTo>
                  <a:pt x="1187" y="765"/>
                  <a:pt x="1217" y="795"/>
                  <a:pt x="1217" y="832"/>
                </a:cubicBezTo>
                <a:close/>
                <a:moveTo>
                  <a:pt x="1217" y="1072"/>
                </a:moveTo>
                <a:cubicBezTo>
                  <a:pt x="1217" y="1108"/>
                  <a:pt x="1187" y="1138"/>
                  <a:pt x="1150" y="1138"/>
                </a:cubicBezTo>
                <a:lnTo>
                  <a:pt x="407" y="1138"/>
                </a:lnTo>
                <a:cubicBezTo>
                  <a:pt x="370" y="1138"/>
                  <a:pt x="340" y="1108"/>
                  <a:pt x="340" y="1072"/>
                </a:cubicBezTo>
                <a:cubicBezTo>
                  <a:pt x="340" y="1035"/>
                  <a:pt x="370" y="1005"/>
                  <a:pt x="407" y="1005"/>
                </a:cubicBezTo>
                <a:lnTo>
                  <a:pt x="1150" y="1005"/>
                </a:lnTo>
                <a:cubicBezTo>
                  <a:pt x="1187" y="1005"/>
                  <a:pt x="1217" y="1035"/>
                  <a:pt x="1217" y="1072"/>
                </a:cubicBezTo>
                <a:close/>
                <a:moveTo>
                  <a:pt x="1217" y="1312"/>
                </a:moveTo>
                <a:cubicBezTo>
                  <a:pt x="1217" y="1348"/>
                  <a:pt x="1187" y="1378"/>
                  <a:pt x="1150" y="1378"/>
                </a:cubicBezTo>
                <a:lnTo>
                  <a:pt x="407" y="1378"/>
                </a:lnTo>
                <a:cubicBezTo>
                  <a:pt x="370" y="1378"/>
                  <a:pt x="340" y="1348"/>
                  <a:pt x="340" y="1312"/>
                </a:cubicBezTo>
                <a:cubicBezTo>
                  <a:pt x="340" y="1275"/>
                  <a:pt x="370" y="1245"/>
                  <a:pt x="407" y="1245"/>
                </a:cubicBezTo>
                <a:lnTo>
                  <a:pt x="1150" y="1245"/>
                </a:lnTo>
                <a:cubicBezTo>
                  <a:pt x="1187" y="1245"/>
                  <a:pt x="1217" y="1275"/>
                  <a:pt x="1217" y="1312"/>
                </a:cubicBezTo>
                <a:close/>
                <a:moveTo>
                  <a:pt x="1217" y="1552"/>
                </a:moveTo>
                <a:cubicBezTo>
                  <a:pt x="1217" y="1588"/>
                  <a:pt x="1187" y="1618"/>
                  <a:pt x="1150" y="1618"/>
                </a:cubicBezTo>
                <a:lnTo>
                  <a:pt x="407" y="1618"/>
                </a:lnTo>
                <a:cubicBezTo>
                  <a:pt x="370" y="1618"/>
                  <a:pt x="340" y="1588"/>
                  <a:pt x="340" y="1552"/>
                </a:cubicBezTo>
                <a:cubicBezTo>
                  <a:pt x="340" y="1515"/>
                  <a:pt x="370" y="1485"/>
                  <a:pt x="407" y="1485"/>
                </a:cubicBezTo>
                <a:lnTo>
                  <a:pt x="1150" y="1485"/>
                </a:lnTo>
                <a:cubicBezTo>
                  <a:pt x="1187" y="1485"/>
                  <a:pt x="1217" y="1515"/>
                  <a:pt x="1217" y="1552"/>
                </a:cubicBezTo>
                <a:close/>
                <a:moveTo>
                  <a:pt x="1547" y="352"/>
                </a:moveTo>
                <a:cubicBezTo>
                  <a:pt x="1547" y="315"/>
                  <a:pt x="1577" y="285"/>
                  <a:pt x="1613" y="285"/>
                </a:cubicBezTo>
                <a:lnTo>
                  <a:pt x="2347" y="285"/>
                </a:lnTo>
                <a:cubicBezTo>
                  <a:pt x="2383" y="285"/>
                  <a:pt x="2413" y="315"/>
                  <a:pt x="2413" y="352"/>
                </a:cubicBezTo>
                <a:cubicBezTo>
                  <a:pt x="2413" y="388"/>
                  <a:pt x="2383" y="418"/>
                  <a:pt x="2347" y="418"/>
                </a:cubicBezTo>
                <a:lnTo>
                  <a:pt x="1613" y="418"/>
                </a:lnTo>
                <a:cubicBezTo>
                  <a:pt x="1577" y="418"/>
                  <a:pt x="1547" y="388"/>
                  <a:pt x="1547" y="352"/>
                </a:cubicBezTo>
                <a:close/>
                <a:moveTo>
                  <a:pt x="1547" y="592"/>
                </a:moveTo>
                <a:cubicBezTo>
                  <a:pt x="1547" y="555"/>
                  <a:pt x="1577" y="525"/>
                  <a:pt x="1613" y="525"/>
                </a:cubicBezTo>
                <a:lnTo>
                  <a:pt x="2347" y="525"/>
                </a:lnTo>
                <a:cubicBezTo>
                  <a:pt x="2383" y="525"/>
                  <a:pt x="2413" y="555"/>
                  <a:pt x="2413" y="592"/>
                </a:cubicBezTo>
                <a:cubicBezTo>
                  <a:pt x="2413" y="628"/>
                  <a:pt x="2383" y="658"/>
                  <a:pt x="2347" y="658"/>
                </a:cubicBezTo>
                <a:lnTo>
                  <a:pt x="1613" y="658"/>
                </a:lnTo>
                <a:cubicBezTo>
                  <a:pt x="1577" y="658"/>
                  <a:pt x="1547" y="628"/>
                  <a:pt x="1547" y="592"/>
                </a:cubicBezTo>
                <a:close/>
                <a:moveTo>
                  <a:pt x="1547" y="832"/>
                </a:moveTo>
                <a:cubicBezTo>
                  <a:pt x="1547" y="795"/>
                  <a:pt x="1577" y="765"/>
                  <a:pt x="1613" y="765"/>
                </a:cubicBezTo>
                <a:lnTo>
                  <a:pt x="2347" y="765"/>
                </a:lnTo>
                <a:cubicBezTo>
                  <a:pt x="2383" y="765"/>
                  <a:pt x="2413" y="795"/>
                  <a:pt x="2413" y="832"/>
                </a:cubicBezTo>
                <a:cubicBezTo>
                  <a:pt x="2413" y="868"/>
                  <a:pt x="2383" y="898"/>
                  <a:pt x="2347" y="898"/>
                </a:cubicBezTo>
                <a:lnTo>
                  <a:pt x="1613" y="898"/>
                </a:lnTo>
                <a:cubicBezTo>
                  <a:pt x="1577" y="898"/>
                  <a:pt x="1547" y="868"/>
                  <a:pt x="1547" y="832"/>
                </a:cubicBezTo>
                <a:close/>
                <a:moveTo>
                  <a:pt x="1547" y="1072"/>
                </a:moveTo>
                <a:cubicBezTo>
                  <a:pt x="1547" y="1035"/>
                  <a:pt x="1577" y="1005"/>
                  <a:pt x="1613" y="1005"/>
                </a:cubicBezTo>
                <a:lnTo>
                  <a:pt x="2347" y="1005"/>
                </a:lnTo>
                <a:cubicBezTo>
                  <a:pt x="2383" y="1005"/>
                  <a:pt x="2413" y="1035"/>
                  <a:pt x="2413" y="1072"/>
                </a:cubicBezTo>
                <a:cubicBezTo>
                  <a:pt x="2413" y="1108"/>
                  <a:pt x="2383" y="1138"/>
                  <a:pt x="2347" y="1138"/>
                </a:cubicBezTo>
                <a:lnTo>
                  <a:pt x="1613" y="1138"/>
                </a:lnTo>
                <a:cubicBezTo>
                  <a:pt x="1577" y="1138"/>
                  <a:pt x="1547" y="1108"/>
                  <a:pt x="1547" y="1072"/>
                </a:cubicBezTo>
                <a:close/>
                <a:moveTo>
                  <a:pt x="1547" y="1312"/>
                </a:moveTo>
                <a:cubicBezTo>
                  <a:pt x="1547" y="1275"/>
                  <a:pt x="1577" y="1245"/>
                  <a:pt x="1613" y="1245"/>
                </a:cubicBezTo>
                <a:lnTo>
                  <a:pt x="2347" y="1245"/>
                </a:lnTo>
                <a:cubicBezTo>
                  <a:pt x="2383" y="1245"/>
                  <a:pt x="2413" y="1275"/>
                  <a:pt x="2413" y="1312"/>
                </a:cubicBezTo>
                <a:cubicBezTo>
                  <a:pt x="2413" y="1348"/>
                  <a:pt x="2383" y="1378"/>
                  <a:pt x="2347" y="1378"/>
                </a:cubicBezTo>
                <a:lnTo>
                  <a:pt x="1613" y="1378"/>
                </a:lnTo>
                <a:cubicBezTo>
                  <a:pt x="1577" y="1378"/>
                  <a:pt x="1547" y="1348"/>
                  <a:pt x="1547" y="1312"/>
                </a:cubicBezTo>
                <a:close/>
                <a:moveTo>
                  <a:pt x="1547" y="1552"/>
                </a:moveTo>
                <a:cubicBezTo>
                  <a:pt x="1547" y="1515"/>
                  <a:pt x="1577" y="1485"/>
                  <a:pt x="1613" y="1485"/>
                </a:cubicBezTo>
                <a:lnTo>
                  <a:pt x="2347" y="1485"/>
                </a:lnTo>
                <a:cubicBezTo>
                  <a:pt x="2383" y="1485"/>
                  <a:pt x="2413" y="1515"/>
                  <a:pt x="2413" y="1552"/>
                </a:cubicBezTo>
                <a:cubicBezTo>
                  <a:pt x="2413" y="1588"/>
                  <a:pt x="2383" y="1618"/>
                  <a:pt x="2347" y="1618"/>
                </a:cubicBezTo>
                <a:lnTo>
                  <a:pt x="1613" y="1618"/>
                </a:lnTo>
                <a:cubicBezTo>
                  <a:pt x="1577" y="1618"/>
                  <a:pt x="1547" y="1588"/>
                  <a:pt x="1547" y="1552"/>
                </a:cubicBezTo>
                <a:close/>
              </a:path>
            </a:pathLst>
          </a:cu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53" name="teenager-man_57114"/>
          <p:cNvSpPr/>
          <p:nvPr/>
        </p:nvSpPr>
        <p:spPr>
          <a:xfrm>
            <a:off x="1473748" y="1449494"/>
            <a:ext cx="431804" cy="388646"/>
          </a:xfrm>
          <a:custGeom>
            <a:avLst/>
            <a:gdLst>
              <a:gd name="T0" fmla="*/ 407031 w 604011"/>
              <a:gd name="T1" fmla="*/ 407031 w 604011"/>
              <a:gd name="T2" fmla="*/ 407031 w 604011"/>
              <a:gd name="T3" fmla="*/ 407031 w 604011"/>
              <a:gd name="T4" fmla="*/ 407031 w 604011"/>
              <a:gd name="T5" fmla="*/ 407031 w 604011"/>
              <a:gd name="T6" fmla="*/ 407031 w 604011"/>
              <a:gd name="T7" fmla="*/ 407031 w 604011"/>
              <a:gd name="T8" fmla="*/ 407031 w 604011"/>
              <a:gd name="T9" fmla="*/ 407031 w 604011"/>
              <a:gd name="T10" fmla="*/ 407031 w 604011"/>
              <a:gd name="T11" fmla="*/ 407031 w 604011"/>
              <a:gd name="T12" fmla="*/ 407031 w 604011"/>
              <a:gd name="T13" fmla="*/ 407031 w 604011"/>
              <a:gd name="T14" fmla="*/ 407031 w 604011"/>
              <a:gd name="T15" fmla="*/ 407031 w 604011"/>
              <a:gd name="T16" fmla="*/ 407031 w 604011"/>
              <a:gd name="T17" fmla="*/ 407031 w 604011"/>
              <a:gd name="T18" fmla="*/ 407031 w 604011"/>
              <a:gd name="T19" fmla="*/ 407031 w 604011"/>
              <a:gd name="T20" fmla="*/ 407031 w 604011"/>
              <a:gd name="T21" fmla="*/ 407031 w 604011"/>
              <a:gd name="T22" fmla="*/ 407031 w 604011"/>
              <a:gd name="T23" fmla="*/ 407031 w 604011"/>
              <a:gd name="T24" fmla="*/ 407031 w 604011"/>
              <a:gd name="T25" fmla="*/ 407031 w 604011"/>
              <a:gd name="T26" fmla="*/ 407031 w 604011"/>
              <a:gd name="T27" fmla="*/ 407031 w 604011"/>
              <a:gd name="T28" fmla="*/ 407031 w 604011"/>
              <a:gd name="T29" fmla="*/ 407031 w 604011"/>
              <a:gd name="T30" fmla="*/ 407031 w 604011"/>
              <a:gd name="T31" fmla="*/ 407031 w 604011"/>
              <a:gd name="T32" fmla="*/ 407031 w 604011"/>
              <a:gd name="T33" fmla="*/ 407031 w 604011"/>
              <a:gd name="T34" fmla="*/ 407031 w 604011"/>
              <a:gd name="T35" fmla="*/ 407031 w 604011"/>
              <a:gd name="T36" fmla="*/ 407031 w 604011"/>
              <a:gd name="T37" fmla="*/ 407031 w 604011"/>
              <a:gd name="T38" fmla="*/ 407031 w 604011"/>
              <a:gd name="T39" fmla="*/ 407031 w 604011"/>
              <a:gd name="T40" fmla="*/ 407031 w 604011"/>
              <a:gd name="T41" fmla="*/ 407031 w 604011"/>
              <a:gd name="T42" fmla="*/ 407031 w 604011"/>
              <a:gd name="T43" fmla="*/ 407031 w 604011"/>
              <a:gd name="T44" fmla="*/ 407031 w 604011"/>
              <a:gd name="T45" fmla="*/ 407031 w 604011"/>
              <a:gd name="T46" fmla="*/ 407031 w 604011"/>
              <a:gd name="T47" fmla="*/ 407031 w 604011"/>
              <a:gd name="T48" fmla="*/ 407031 w 604011"/>
              <a:gd name="T49" fmla="*/ 407031 w 604011"/>
              <a:gd name="T50" fmla="*/ 407031 w 604011"/>
              <a:gd name="T51" fmla="*/ 407031 w 604011"/>
              <a:gd name="T52" fmla="*/ 407031 w 604011"/>
              <a:gd name="T53" fmla="*/ 407031 w 604011"/>
              <a:gd name="T54" fmla="*/ 407031 w 604011"/>
              <a:gd name="T55" fmla="*/ 407031 w 604011"/>
              <a:gd name="T56" fmla="*/ 407031 w 604011"/>
              <a:gd name="T57" fmla="*/ 407031 w 604011"/>
              <a:gd name="T58" fmla="*/ 407031 w 604011"/>
              <a:gd name="T59" fmla="*/ 407031 w 604011"/>
              <a:gd name="T60" fmla="*/ 407031 w 604011"/>
              <a:gd name="T61" fmla="*/ 407031 w 604011"/>
              <a:gd name="T62" fmla="*/ 407031 w 604011"/>
              <a:gd name="T63" fmla="*/ 407031 w 604011"/>
              <a:gd name="T64" fmla="*/ 407031 w 604011"/>
              <a:gd name="T65" fmla="*/ 407031 w 604011"/>
              <a:gd name="T66" fmla="*/ 407031 w 604011"/>
              <a:gd name="T67" fmla="*/ 407031 w 604011"/>
              <a:gd name="T68" fmla="*/ 407031 w 604011"/>
              <a:gd name="T69" fmla="*/ 407031 w 604011"/>
              <a:gd name="T70" fmla="*/ 407031 w 604011"/>
              <a:gd name="T71" fmla="*/ 407031 w 604011"/>
              <a:gd name="T72" fmla="*/ 407031 w 604011"/>
              <a:gd name="T73" fmla="*/ 407031 w 604011"/>
              <a:gd name="T74" fmla="*/ 407031 w 604011"/>
              <a:gd name="T75" fmla="*/ 407031 w 604011"/>
              <a:gd name="T76" fmla="*/ 407031 w 604011"/>
              <a:gd name="T77" fmla="*/ 407031 w 604011"/>
              <a:gd name="T78" fmla="*/ 407031 w 604011"/>
              <a:gd name="T79" fmla="*/ 407031 w 604011"/>
              <a:gd name="T80" fmla="*/ 407031 w 604011"/>
              <a:gd name="T81" fmla="*/ 407031 w 604011"/>
              <a:gd name="T82" fmla="*/ 407031 w 604011"/>
              <a:gd name="T83" fmla="*/ 407031 w 604011"/>
              <a:gd name="T84" fmla="*/ 407031 w 604011"/>
              <a:gd name="T85" fmla="*/ 407031 w 604011"/>
              <a:gd name="T86" fmla="*/ 407031 w 604011"/>
              <a:gd name="T87" fmla="*/ 407031 w 604011"/>
              <a:gd name="T88" fmla="*/ 407031 w 604011"/>
              <a:gd name="T89" fmla="*/ 407031 w 604011"/>
              <a:gd name="T90" fmla="*/ 407031 w 604011"/>
              <a:gd name="T91" fmla="*/ 407031 w 604011"/>
              <a:gd name="T92" fmla="*/ 407031 w 604011"/>
              <a:gd name="T93" fmla="*/ 407031 w 604011"/>
              <a:gd name="T94" fmla="*/ 407031 w 604011"/>
              <a:gd name="T95" fmla="*/ 407031 w 604011"/>
              <a:gd name="T96" fmla="*/ 407031 w 604011"/>
              <a:gd name="T97" fmla="*/ 407031 w 604011"/>
              <a:gd name="T98" fmla="*/ 407031 w 604011"/>
              <a:gd name="T99" fmla="*/ 407031 w 604011"/>
              <a:gd name="T100" fmla="*/ 407031 w 604011"/>
              <a:gd name="T101" fmla="*/ 407031 w 604011"/>
              <a:gd name="T102" fmla="*/ 407031 w 604011"/>
              <a:gd name="T103" fmla="*/ 407031 w 604011"/>
              <a:gd name="T104" fmla="*/ 407031 w 604011"/>
              <a:gd name="T105" fmla="*/ 407031 w 604011"/>
              <a:gd name="T106" fmla="*/ 407031 w 604011"/>
              <a:gd name="T107" fmla="*/ 407031 w 604011"/>
              <a:gd name="T108" fmla="*/ 407031 w 604011"/>
              <a:gd name="T109" fmla="*/ 407031 w 604011"/>
              <a:gd name="T110" fmla="*/ 407031 w 604011"/>
              <a:gd name="T111" fmla="*/ 40703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18" h="2540">
                <a:moveTo>
                  <a:pt x="2794" y="962"/>
                </a:moveTo>
                <a:cubicBezTo>
                  <a:pt x="2773" y="849"/>
                  <a:pt x="2676" y="767"/>
                  <a:pt x="2567" y="750"/>
                </a:cubicBezTo>
                <a:cubicBezTo>
                  <a:pt x="2572" y="746"/>
                  <a:pt x="2578" y="741"/>
                  <a:pt x="2582" y="736"/>
                </a:cubicBezTo>
                <a:cubicBezTo>
                  <a:pt x="2585" y="733"/>
                  <a:pt x="2585" y="731"/>
                  <a:pt x="2586" y="728"/>
                </a:cubicBezTo>
                <a:cubicBezTo>
                  <a:pt x="2590" y="728"/>
                  <a:pt x="2595" y="728"/>
                  <a:pt x="2600" y="727"/>
                </a:cubicBezTo>
                <a:cubicBezTo>
                  <a:pt x="2669" y="716"/>
                  <a:pt x="2720" y="627"/>
                  <a:pt x="2733" y="563"/>
                </a:cubicBezTo>
                <a:cubicBezTo>
                  <a:pt x="2749" y="493"/>
                  <a:pt x="2725" y="420"/>
                  <a:pt x="2685" y="362"/>
                </a:cubicBezTo>
                <a:cubicBezTo>
                  <a:pt x="2606" y="245"/>
                  <a:pt x="2450" y="168"/>
                  <a:pt x="2310" y="208"/>
                </a:cubicBezTo>
                <a:cubicBezTo>
                  <a:pt x="2270" y="220"/>
                  <a:pt x="2237" y="241"/>
                  <a:pt x="2210" y="267"/>
                </a:cubicBezTo>
                <a:cubicBezTo>
                  <a:pt x="2211" y="247"/>
                  <a:pt x="2210" y="227"/>
                  <a:pt x="2207" y="207"/>
                </a:cubicBezTo>
                <a:cubicBezTo>
                  <a:pt x="2184" y="45"/>
                  <a:pt x="1988" y="0"/>
                  <a:pt x="1854" y="32"/>
                </a:cubicBezTo>
                <a:cubicBezTo>
                  <a:pt x="1785" y="49"/>
                  <a:pt x="1720" y="98"/>
                  <a:pt x="1680" y="161"/>
                </a:cubicBezTo>
                <a:cubicBezTo>
                  <a:pt x="1662" y="138"/>
                  <a:pt x="1642" y="117"/>
                  <a:pt x="1619" y="101"/>
                </a:cubicBezTo>
                <a:cubicBezTo>
                  <a:pt x="1488" y="10"/>
                  <a:pt x="1295" y="58"/>
                  <a:pt x="1212" y="190"/>
                </a:cubicBezTo>
                <a:cubicBezTo>
                  <a:pt x="1154" y="283"/>
                  <a:pt x="1176" y="396"/>
                  <a:pt x="1240" y="475"/>
                </a:cubicBezTo>
                <a:cubicBezTo>
                  <a:pt x="1189" y="506"/>
                  <a:pt x="1144" y="569"/>
                  <a:pt x="1116" y="621"/>
                </a:cubicBezTo>
                <a:cubicBezTo>
                  <a:pt x="1114" y="624"/>
                  <a:pt x="1114" y="627"/>
                  <a:pt x="1113" y="630"/>
                </a:cubicBezTo>
                <a:cubicBezTo>
                  <a:pt x="1104" y="632"/>
                  <a:pt x="1096" y="637"/>
                  <a:pt x="1090" y="647"/>
                </a:cubicBezTo>
                <a:cubicBezTo>
                  <a:pt x="967" y="839"/>
                  <a:pt x="951" y="1045"/>
                  <a:pt x="1018" y="1230"/>
                </a:cubicBezTo>
                <a:cubicBezTo>
                  <a:pt x="454" y="1057"/>
                  <a:pt x="0" y="1805"/>
                  <a:pt x="464" y="2216"/>
                </a:cubicBezTo>
                <a:cubicBezTo>
                  <a:pt x="830" y="2540"/>
                  <a:pt x="1471" y="2191"/>
                  <a:pt x="1466" y="1732"/>
                </a:cubicBezTo>
                <a:cubicBezTo>
                  <a:pt x="1466" y="1706"/>
                  <a:pt x="1452" y="1690"/>
                  <a:pt x="1434" y="1682"/>
                </a:cubicBezTo>
                <a:cubicBezTo>
                  <a:pt x="1651" y="1800"/>
                  <a:pt x="1957" y="1883"/>
                  <a:pt x="2107" y="1662"/>
                </a:cubicBezTo>
                <a:cubicBezTo>
                  <a:pt x="2118" y="1646"/>
                  <a:pt x="2126" y="1628"/>
                  <a:pt x="2133" y="1611"/>
                </a:cubicBezTo>
                <a:cubicBezTo>
                  <a:pt x="2182" y="1687"/>
                  <a:pt x="2263" y="1742"/>
                  <a:pt x="2370" y="1734"/>
                </a:cubicBezTo>
                <a:cubicBezTo>
                  <a:pt x="2563" y="1720"/>
                  <a:pt x="2719" y="1543"/>
                  <a:pt x="2678" y="1351"/>
                </a:cubicBezTo>
                <a:cubicBezTo>
                  <a:pt x="2672" y="1319"/>
                  <a:pt x="2660" y="1291"/>
                  <a:pt x="2645" y="1265"/>
                </a:cubicBezTo>
                <a:cubicBezTo>
                  <a:pt x="2757" y="1206"/>
                  <a:pt x="2818" y="1094"/>
                  <a:pt x="2794" y="962"/>
                </a:cubicBezTo>
                <a:close/>
                <a:moveTo>
                  <a:pt x="2632" y="515"/>
                </a:moveTo>
                <a:cubicBezTo>
                  <a:pt x="2616" y="536"/>
                  <a:pt x="2601" y="560"/>
                  <a:pt x="2586" y="581"/>
                </a:cubicBezTo>
                <a:cubicBezTo>
                  <a:pt x="2555" y="625"/>
                  <a:pt x="2524" y="668"/>
                  <a:pt x="2494" y="712"/>
                </a:cubicBezTo>
                <a:cubicBezTo>
                  <a:pt x="2490" y="718"/>
                  <a:pt x="2491" y="724"/>
                  <a:pt x="2494" y="730"/>
                </a:cubicBezTo>
                <a:cubicBezTo>
                  <a:pt x="2472" y="733"/>
                  <a:pt x="2450" y="733"/>
                  <a:pt x="2429" y="729"/>
                </a:cubicBezTo>
                <a:cubicBezTo>
                  <a:pt x="2473" y="677"/>
                  <a:pt x="2513" y="621"/>
                  <a:pt x="2550" y="564"/>
                </a:cubicBezTo>
                <a:cubicBezTo>
                  <a:pt x="2572" y="530"/>
                  <a:pt x="2598" y="496"/>
                  <a:pt x="2621" y="460"/>
                </a:cubicBezTo>
                <a:cubicBezTo>
                  <a:pt x="2628" y="477"/>
                  <a:pt x="2632" y="496"/>
                  <a:pt x="2632" y="515"/>
                </a:cubicBezTo>
                <a:close/>
                <a:moveTo>
                  <a:pt x="2583" y="401"/>
                </a:moveTo>
                <a:cubicBezTo>
                  <a:pt x="2559" y="438"/>
                  <a:pt x="2540" y="480"/>
                  <a:pt x="2520" y="516"/>
                </a:cubicBezTo>
                <a:cubicBezTo>
                  <a:pt x="2481" y="586"/>
                  <a:pt x="2439" y="653"/>
                  <a:pt x="2393" y="718"/>
                </a:cubicBezTo>
                <a:cubicBezTo>
                  <a:pt x="2371" y="710"/>
                  <a:pt x="2349" y="697"/>
                  <a:pt x="2329" y="682"/>
                </a:cubicBezTo>
                <a:cubicBezTo>
                  <a:pt x="2333" y="681"/>
                  <a:pt x="2336" y="679"/>
                  <a:pt x="2338" y="675"/>
                </a:cubicBezTo>
                <a:cubicBezTo>
                  <a:pt x="2371" y="620"/>
                  <a:pt x="2401" y="563"/>
                  <a:pt x="2432" y="507"/>
                </a:cubicBezTo>
                <a:cubicBezTo>
                  <a:pt x="2461" y="455"/>
                  <a:pt x="2504" y="404"/>
                  <a:pt x="2525" y="347"/>
                </a:cubicBezTo>
                <a:cubicBezTo>
                  <a:pt x="2547" y="363"/>
                  <a:pt x="2566" y="381"/>
                  <a:pt x="2583" y="401"/>
                </a:cubicBezTo>
                <a:close/>
                <a:moveTo>
                  <a:pt x="2373" y="302"/>
                </a:moveTo>
                <a:cubicBezTo>
                  <a:pt x="2390" y="300"/>
                  <a:pt x="2406" y="302"/>
                  <a:pt x="2423" y="304"/>
                </a:cubicBezTo>
                <a:cubicBezTo>
                  <a:pt x="2420" y="303"/>
                  <a:pt x="2416" y="303"/>
                  <a:pt x="2412" y="304"/>
                </a:cubicBezTo>
                <a:cubicBezTo>
                  <a:pt x="2311" y="333"/>
                  <a:pt x="2272" y="501"/>
                  <a:pt x="2263" y="589"/>
                </a:cubicBezTo>
                <a:cubicBezTo>
                  <a:pt x="2260" y="613"/>
                  <a:pt x="2297" y="616"/>
                  <a:pt x="2303" y="595"/>
                </a:cubicBezTo>
                <a:cubicBezTo>
                  <a:pt x="2318" y="548"/>
                  <a:pt x="2332" y="501"/>
                  <a:pt x="2352" y="456"/>
                </a:cubicBezTo>
                <a:cubicBezTo>
                  <a:pt x="2373" y="409"/>
                  <a:pt x="2410" y="376"/>
                  <a:pt x="2433" y="332"/>
                </a:cubicBezTo>
                <a:cubicBezTo>
                  <a:pt x="2439" y="321"/>
                  <a:pt x="2434" y="308"/>
                  <a:pt x="2423" y="304"/>
                </a:cubicBezTo>
                <a:cubicBezTo>
                  <a:pt x="2443" y="308"/>
                  <a:pt x="2463" y="315"/>
                  <a:pt x="2482" y="323"/>
                </a:cubicBezTo>
                <a:cubicBezTo>
                  <a:pt x="2440" y="366"/>
                  <a:pt x="2414" y="429"/>
                  <a:pt x="2387" y="481"/>
                </a:cubicBezTo>
                <a:cubicBezTo>
                  <a:pt x="2357" y="539"/>
                  <a:pt x="2328" y="598"/>
                  <a:pt x="2303" y="659"/>
                </a:cubicBezTo>
                <a:cubicBezTo>
                  <a:pt x="2273" y="630"/>
                  <a:pt x="2249" y="594"/>
                  <a:pt x="2235" y="556"/>
                </a:cubicBezTo>
                <a:cubicBezTo>
                  <a:pt x="2198" y="455"/>
                  <a:pt x="2257" y="313"/>
                  <a:pt x="2373" y="302"/>
                </a:cubicBezTo>
                <a:close/>
                <a:moveTo>
                  <a:pt x="1758" y="220"/>
                </a:moveTo>
                <a:cubicBezTo>
                  <a:pt x="1777" y="179"/>
                  <a:pt x="1816" y="152"/>
                  <a:pt x="1857" y="137"/>
                </a:cubicBezTo>
                <a:cubicBezTo>
                  <a:pt x="1938" y="107"/>
                  <a:pt x="2052" y="119"/>
                  <a:pt x="2096" y="201"/>
                </a:cubicBezTo>
                <a:cubicBezTo>
                  <a:pt x="2159" y="317"/>
                  <a:pt x="2035" y="442"/>
                  <a:pt x="1925" y="446"/>
                </a:cubicBezTo>
                <a:cubicBezTo>
                  <a:pt x="1848" y="449"/>
                  <a:pt x="1786" y="414"/>
                  <a:pt x="1753" y="360"/>
                </a:cubicBezTo>
                <a:cubicBezTo>
                  <a:pt x="1750" y="312"/>
                  <a:pt x="1736" y="268"/>
                  <a:pt x="1758" y="220"/>
                </a:cubicBezTo>
                <a:close/>
                <a:moveTo>
                  <a:pt x="1627" y="300"/>
                </a:moveTo>
                <a:cubicBezTo>
                  <a:pt x="1637" y="336"/>
                  <a:pt x="1640" y="376"/>
                  <a:pt x="1637" y="412"/>
                </a:cubicBezTo>
                <a:cubicBezTo>
                  <a:pt x="1631" y="486"/>
                  <a:pt x="1595" y="496"/>
                  <a:pt x="1544" y="498"/>
                </a:cubicBezTo>
                <a:cubicBezTo>
                  <a:pt x="1576" y="436"/>
                  <a:pt x="1607" y="368"/>
                  <a:pt x="1627" y="300"/>
                </a:cubicBezTo>
                <a:close/>
                <a:moveTo>
                  <a:pt x="1555" y="194"/>
                </a:moveTo>
                <a:cubicBezTo>
                  <a:pt x="1561" y="198"/>
                  <a:pt x="1566" y="201"/>
                  <a:pt x="1571" y="206"/>
                </a:cubicBezTo>
                <a:cubicBezTo>
                  <a:pt x="1581" y="215"/>
                  <a:pt x="1588" y="226"/>
                  <a:pt x="1596" y="237"/>
                </a:cubicBezTo>
                <a:cubicBezTo>
                  <a:pt x="1551" y="314"/>
                  <a:pt x="1535" y="413"/>
                  <a:pt x="1511" y="499"/>
                </a:cubicBezTo>
                <a:cubicBezTo>
                  <a:pt x="1508" y="499"/>
                  <a:pt x="1506" y="499"/>
                  <a:pt x="1503" y="499"/>
                </a:cubicBezTo>
                <a:cubicBezTo>
                  <a:pt x="1493" y="499"/>
                  <a:pt x="1485" y="502"/>
                  <a:pt x="1478" y="506"/>
                </a:cubicBezTo>
                <a:cubicBezTo>
                  <a:pt x="1462" y="504"/>
                  <a:pt x="1446" y="501"/>
                  <a:pt x="1431" y="498"/>
                </a:cubicBezTo>
                <a:cubicBezTo>
                  <a:pt x="1449" y="437"/>
                  <a:pt x="1470" y="377"/>
                  <a:pt x="1495" y="318"/>
                </a:cubicBezTo>
                <a:cubicBezTo>
                  <a:pt x="1514" y="276"/>
                  <a:pt x="1538" y="237"/>
                  <a:pt x="1555" y="194"/>
                </a:cubicBezTo>
                <a:close/>
                <a:moveTo>
                  <a:pt x="1414" y="329"/>
                </a:moveTo>
                <a:cubicBezTo>
                  <a:pt x="1424" y="286"/>
                  <a:pt x="1452" y="219"/>
                  <a:pt x="1454" y="165"/>
                </a:cubicBezTo>
                <a:cubicBezTo>
                  <a:pt x="1467" y="165"/>
                  <a:pt x="1481" y="167"/>
                  <a:pt x="1495" y="170"/>
                </a:cubicBezTo>
                <a:cubicBezTo>
                  <a:pt x="1436" y="262"/>
                  <a:pt x="1399" y="385"/>
                  <a:pt x="1391" y="492"/>
                </a:cubicBezTo>
                <a:cubicBezTo>
                  <a:pt x="1388" y="493"/>
                  <a:pt x="1385" y="493"/>
                  <a:pt x="1382" y="494"/>
                </a:cubicBezTo>
                <a:cubicBezTo>
                  <a:pt x="1379" y="491"/>
                  <a:pt x="1376" y="488"/>
                  <a:pt x="1372" y="485"/>
                </a:cubicBezTo>
                <a:cubicBezTo>
                  <a:pt x="1378" y="483"/>
                  <a:pt x="1383" y="477"/>
                  <a:pt x="1379" y="469"/>
                </a:cubicBezTo>
                <a:cubicBezTo>
                  <a:pt x="1377" y="465"/>
                  <a:pt x="1391" y="429"/>
                  <a:pt x="1392" y="423"/>
                </a:cubicBezTo>
                <a:cubicBezTo>
                  <a:pt x="1399" y="392"/>
                  <a:pt x="1407" y="360"/>
                  <a:pt x="1414" y="329"/>
                </a:cubicBezTo>
                <a:close/>
                <a:moveTo>
                  <a:pt x="1315" y="231"/>
                </a:moveTo>
                <a:cubicBezTo>
                  <a:pt x="1332" y="205"/>
                  <a:pt x="1358" y="188"/>
                  <a:pt x="1387" y="177"/>
                </a:cubicBezTo>
                <a:cubicBezTo>
                  <a:pt x="1386" y="186"/>
                  <a:pt x="1384" y="196"/>
                  <a:pt x="1382" y="206"/>
                </a:cubicBezTo>
                <a:cubicBezTo>
                  <a:pt x="1373" y="254"/>
                  <a:pt x="1363" y="301"/>
                  <a:pt x="1355" y="349"/>
                </a:cubicBezTo>
                <a:cubicBezTo>
                  <a:pt x="1347" y="388"/>
                  <a:pt x="1337" y="436"/>
                  <a:pt x="1356" y="473"/>
                </a:cubicBezTo>
                <a:cubicBezTo>
                  <a:pt x="1352" y="470"/>
                  <a:pt x="1349" y="467"/>
                  <a:pt x="1345" y="465"/>
                </a:cubicBezTo>
                <a:cubicBezTo>
                  <a:pt x="1288" y="400"/>
                  <a:pt x="1264" y="312"/>
                  <a:pt x="1315" y="231"/>
                </a:cubicBezTo>
                <a:close/>
                <a:moveTo>
                  <a:pt x="1349" y="1732"/>
                </a:moveTo>
                <a:cubicBezTo>
                  <a:pt x="1340" y="2081"/>
                  <a:pt x="966" y="2285"/>
                  <a:pt x="649" y="2187"/>
                </a:cubicBezTo>
                <a:cubicBezTo>
                  <a:pt x="421" y="2116"/>
                  <a:pt x="364" y="1831"/>
                  <a:pt x="417" y="1629"/>
                </a:cubicBezTo>
                <a:cubicBezTo>
                  <a:pt x="488" y="1356"/>
                  <a:pt x="801" y="1268"/>
                  <a:pt x="1047" y="1299"/>
                </a:cubicBezTo>
                <a:cubicBezTo>
                  <a:pt x="1062" y="1330"/>
                  <a:pt x="1080" y="1360"/>
                  <a:pt x="1100" y="1389"/>
                </a:cubicBezTo>
                <a:cubicBezTo>
                  <a:pt x="816" y="1428"/>
                  <a:pt x="428" y="1583"/>
                  <a:pt x="604" y="1926"/>
                </a:cubicBezTo>
                <a:cubicBezTo>
                  <a:pt x="781" y="2273"/>
                  <a:pt x="1230" y="1819"/>
                  <a:pt x="1281" y="1592"/>
                </a:cubicBezTo>
                <a:cubicBezTo>
                  <a:pt x="1281" y="1588"/>
                  <a:pt x="1281" y="1584"/>
                  <a:pt x="1281" y="1581"/>
                </a:cubicBezTo>
                <a:cubicBezTo>
                  <a:pt x="1287" y="1586"/>
                  <a:pt x="1293" y="1591"/>
                  <a:pt x="1299" y="1596"/>
                </a:cubicBezTo>
                <a:cubicBezTo>
                  <a:pt x="1336" y="1623"/>
                  <a:pt x="1380" y="1652"/>
                  <a:pt x="1429" y="1679"/>
                </a:cubicBezTo>
                <a:cubicBezTo>
                  <a:pt x="1395" y="1667"/>
                  <a:pt x="1351" y="1685"/>
                  <a:pt x="1349" y="1732"/>
                </a:cubicBezTo>
                <a:close/>
                <a:moveTo>
                  <a:pt x="1147" y="1452"/>
                </a:moveTo>
                <a:cubicBezTo>
                  <a:pt x="1171" y="1481"/>
                  <a:pt x="1197" y="1509"/>
                  <a:pt x="1226" y="1535"/>
                </a:cubicBezTo>
                <a:cubicBezTo>
                  <a:pt x="1215" y="1537"/>
                  <a:pt x="1204" y="1543"/>
                  <a:pt x="1197" y="1556"/>
                </a:cubicBezTo>
                <a:cubicBezTo>
                  <a:pt x="1130" y="1670"/>
                  <a:pt x="805" y="2158"/>
                  <a:pt x="685" y="1862"/>
                </a:cubicBezTo>
                <a:cubicBezTo>
                  <a:pt x="574" y="1590"/>
                  <a:pt x="937" y="1511"/>
                  <a:pt x="1147" y="1452"/>
                </a:cubicBezTo>
                <a:close/>
                <a:moveTo>
                  <a:pt x="2013" y="1607"/>
                </a:moveTo>
                <a:cubicBezTo>
                  <a:pt x="1900" y="1819"/>
                  <a:pt x="1503" y="1612"/>
                  <a:pt x="1378" y="1526"/>
                </a:cubicBezTo>
                <a:cubicBezTo>
                  <a:pt x="1093" y="1332"/>
                  <a:pt x="991" y="1003"/>
                  <a:pt x="1149" y="694"/>
                </a:cubicBezTo>
                <a:cubicBezTo>
                  <a:pt x="1168" y="699"/>
                  <a:pt x="1190" y="693"/>
                  <a:pt x="1204" y="672"/>
                </a:cubicBezTo>
                <a:cubicBezTo>
                  <a:pt x="1248" y="608"/>
                  <a:pt x="1296" y="520"/>
                  <a:pt x="1339" y="626"/>
                </a:cubicBezTo>
                <a:cubicBezTo>
                  <a:pt x="1363" y="684"/>
                  <a:pt x="1374" y="748"/>
                  <a:pt x="1386" y="809"/>
                </a:cubicBezTo>
                <a:cubicBezTo>
                  <a:pt x="1405" y="906"/>
                  <a:pt x="1404" y="1025"/>
                  <a:pt x="1453" y="1114"/>
                </a:cubicBezTo>
                <a:cubicBezTo>
                  <a:pt x="1521" y="1235"/>
                  <a:pt x="1625" y="1296"/>
                  <a:pt x="1753" y="1342"/>
                </a:cubicBezTo>
                <a:cubicBezTo>
                  <a:pt x="1880" y="1388"/>
                  <a:pt x="2114" y="1417"/>
                  <a:pt x="2013" y="1607"/>
                </a:cubicBezTo>
                <a:close/>
                <a:moveTo>
                  <a:pt x="2085" y="1369"/>
                </a:moveTo>
                <a:cubicBezTo>
                  <a:pt x="2075" y="1358"/>
                  <a:pt x="2063" y="1347"/>
                  <a:pt x="2049" y="1337"/>
                </a:cubicBezTo>
                <a:cubicBezTo>
                  <a:pt x="1868" y="1203"/>
                  <a:pt x="1579" y="1263"/>
                  <a:pt x="1524" y="981"/>
                </a:cubicBezTo>
                <a:cubicBezTo>
                  <a:pt x="1502" y="865"/>
                  <a:pt x="1496" y="718"/>
                  <a:pt x="1448" y="601"/>
                </a:cubicBezTo>
                <a:cubicBezTo>
                  <a:pt x="1457" y="600"/>
                  <a:pt x="1465" y="600"/>
                  <a:pt x="1474" y="598"/>
                </a:cubicBezTo>
                <a:cubicBezTo>
                  <a:pt x="1476" y="598"/>
                  <a:pt x="1477" y="597"/>
                  <a:pt x="1478" y="597"/>
                </a:cubicBezTo>
                <a:cubicBezTo>
                  <a:pt x="1584" y="668"/>
                  <a:pt x="1698" y="581"/>
                  <a:pt x="1736" y="480"/>
                </a:cubicBezTo>
                <a:cubicBezTo>
                  <a:pt x="1778" y="515"/>
                  <a:pt x="1832" y="539"/>
                  <a:pt x="1896" y="545"/>
                </a:cubicBezTo>
                <a:cubicBezTo>
                  <a:pt x="1987" y="553"/>
                  <a:pt x="2067" y="521"/>
                  <a:pt x="2124" y="465"/>
                </a:cubicBezTo>
                <a:cubicBezTo>
                  <a:pt x="2120" y="522"/>
                  <a:pt x="2129" y="580"/>
                  <a:pt x="2151" y="630"/>
                </a:cubicBezTo>
                <a:cubicBezTo>
                  <a:pt x="2191" y="717"/>
                  <a:pt x="2267" y="782"/>
                  <a:pt x="2350" y="805"/>
                </a:cubicBezTo>
                <a:cubicBezTo>
                  <a:pt x="2277" y="859"/>
                  <a:pt x="2233" y="946"/>
                  <a:pt x="2247" y="1043"/>
                </a:cubicBezTo>
                <a:cubicBezTo>
                  <a:pt x="2252" y="1073"/>
                  <a:pt x="2263" y="1098"/>
                  <a:pt x="2278" y="1121"/>
                </a:cubicBezTo>
                <a:cubicBezTo>
                  <a:pt x="2265" y="1125"/>
                  <a:pt x="2251" y="1130"/>
                  <a:pt x="2239" y="1135"/>
                </a:cubicBezTo>
                <a:cubicBezTo>
                  <a:pt x="2203" y="1152"/>
                  <a:pt x="2209" y="1194"/>
                  <a:pt x="2232" y="1216"/>
                </a:cubicBezTo>
                <a:cubicBezTo>
                  <a:pt x="2149" y="1235"/>
                  <a:pt x="2102" y="1296"/>
                  <a:pt x="2085" y="1369"/>
                </a:cubicBezTo>
                <a:close/>
                <a:moveTo>
                  <a:pt x="2310" y="1263"/>
                </a:moveTo>
                <a:cubicBezTo>
                  <a:pt x="2332" y="1258"/>
                  <a:pt x="2334" y="1234"/>
                  <a:pt x="2323" y="1220"/>
                </a:cubicBezTo>
                <a:cubicBezTo>
                  <a:pt x="2344" y="1217"/>
                  <a:pt x="2364" y="1218"/>
                  <a:pt x="2385" y="1220"/>
                </a:cubicBezTo>
                <a:cubicBezTo>
                  <a:pt x="2384" y="1220"/>
                  <a:pt x="2383" y="1220"/>
                  <a:pt x="2382" y="1221"/>
                </a:cubicBezTo>
                <a:cubicBezTo>
                  <a:pt x="2296" y="1297"/>
                  <a:pt x="2236" y="1420"/>
                  <a:pt x="2198" y="1530"/>
                </a:cubicBezTo>
                <a:cubicBezTo>
                  <a:pt x="2155" y="1432"/>
                  <a:pt x="2185" y="1291"/>
                  <a:pt x="2310" y="1263"/>
                </a:cubicBezTo>
                <a:close/>
                <a:moveTo>
                  <a:pt x="2222" y="1569"/>
                </a:moveTo>
                <a:cubicBezTo>
                  <a:pt x="2223" y="1567"/>
                  <a:pt x="2224" y="1567"/>
                  <a:pt x="2225" y="1565"/>
                </a:cubicBezTo>
                <a:cubicBezTo>
                  <a:pt x="2248" y="1508"/>
                  <a:pt x="2277" y="1456"/>
                  <a:pt x="2309" y="1404"/>
                </a:cubicBezTo>
                <a:cubicBezTo>
                  <a:pt x="2343" y="1350"/>
                  <a:pt x="2387" y="1303"/>
                  <a:pt x="2417" y="1248"/>
                </a:cubicBezTo>
                <a:cubicBezTo>
                  <a:pt x="2422" y="1239"/>
                  <a:pt x="2419" y="1231"/>
                  <a:pt x="2415" y="1225"/>
                </a:cubicBezTo>
                <a:cubicBezTo>
                  <a:pt x="2432" y="1228"/>
                  <a:pt x="2448" y="1234"/>
                  <a:pt x="2463" y="1242"/>
                </a:cubicBezTo>
                <a:cubicBezTo>
                  <a:pt x="2462" y="1242"/>
                  <a:pt x="2461" y="1242"/>
                  <a:pt x="2461" y="1243"/>
                </a:cubicBezTo>
                <a:cubicBezTo>
                  <a:pt x="2360" y="1325"/>
                  <a:pt x="2296" y="1470"/>
                  <a:pt x="2246" y="1593"/>
                </a:cubicBezTo>
                <a:cubicBezTo>
                  <a:pt x="2237" y="1586"/>
                  <a:pt x="2229" y="1578"/>
                  <a:pt x="2222" y="1569"/>
                </a:cubicBezTo>
                <a:close/>
                <a:moveTo>
                  <a:pt x="2357" y="1461"/>
                </a:moveTo>
                <a:cubicBezTo>
                  <a:pt x="2398" y="1394"/>
                  <a:pt x="2453" y="1334"/>
                  <a:pt x="2490" y="1265"/>
                </a:cubicBezTo>
                <a:cubicBezTo>
                  <a:pt x="2491" y="1263"/>
                  <a:pt x="2490" y="1262"/>
                  <a:pt x="2491" y="1260"/>
                </a:cubicBezTo>
                <a:cubicBezTo>
                  <a:pt x="2505" y="1271"/>
                  <a:pt x="2519" y="1283"/>
                  <a:pt x="2531" y="1298"/>
                </a:cubicBezTo>
                <a:cubicBezTo>
                  <a:pt x="2449" y="1394"/>
                  <a:pt x="2399" y="1525"/>
                  <a:pt x="2327" y="1626"/>
                </a:cubicBezTo>
                <a:cubicBezTo>
                  <a:pt x="2308" y="1624"/>
                  <a:pt x="2291" y="1620"/>
                  <a:pt x="2275" y="1613"/>
                </a:cubicBezTo>
                <a:cubicBezTo>
                  <a:pt x="2301" y="1561"/>
                  <a:pt x="2328" y="1510"/>
                  <a:pt x="2357" y="1461"/>
                </a:cubicBezTo>
                <a:close/>
                <a:moveTo>
                  <a:pt x="2372" y="1625"/>
                </a:moveTo>
                <a:cubicBezTo>
                  <a:pt x="2411" y="1579"/>
                  <a:pt x="2447" y="1530"/>
                  <a:pt x="2480" y="1479"/>
                </a:cubicBezTo>
                <a:cubicBezTo>
                  <a:pt x="2507" y="1438"/>
                  <a:pt x="2536" y="1397"/>
                  <a:pt x="2564" y="1356"/>
                </a:cubicBezTo>
                <a:cubicBezTo>
                  <a:pt x="2566" y="1358"/>
                  <a:pt x="2567" y="1361"/>
                  <a:pt x="2568" y="1363"/>
                </a:cubicBezTo>
                <a:cubicBezTo>
                  <a:pt x="2614" y="1492"/>
                  <a:pt x="2493" y="1606"/>
                  <a:pt x="2372" y="1625"/>
                </a:cubicBezTo>
                <a:close/>
                <a:moveTo>
                  <a:pt x="2578" y="1186"/>
                </a:moveTo>
                <a:cubicBezTo>
                  <a:pt x="2577" y="1186"/>
                  <a:pt x="2577" y="1186"/>
                  <a:pt x="2577" y="1185"/>
                </a:cubicBezTo>
                <a:cubicBezTo>
                  <a:pt x="2573" y="1177"/>
                  <a:pt x="2565" y="1170"/>
                  <a:pt x="2555" y="1169"/>
                </a:cubicBezTo>
                <a:cubicBezTo>
                  <a:pt x="2508" y="1136"/>
                  <a:pt x="2453" y="1116"/>
                  <a:pt x="2396" y="1110"/>
                </a:cubicBezTo>
                <a:cubicBezTo>
                  <a:pt x="2375" y="1089"/>
                  <a:pt x="2359" y="1063"/>
                  <a:pt x="2350" y="1030"/>
                </a:cubicBezTo>
                <a:cubicBezTo>
                  <a:pt x="2319" y="922"/>
                  <a:pt x="2448" y="851"/>
                  <a:pt x="2539" y="851"/>
                </a:cubicBezTo>
                <a:cubicBezTo>
                  <a:pt x="2618" y="850"/>
                  <a:pt x="2675" y="919"/>
                  <a:pt x="2694" y="990"/>
                </a:cubicBezTo>
                <a:cubicBezTo>
                  <a:pt x="2718" y="1082"/>
                  <a:pt x="2653" y="1148"/>
                  <a:pt x="2578" y="1186"/>
                </a:cubicBezTo>
                <a:close/>
              </a:path>
            </a:pathLst>
          </a:cu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49" name="mustache-curled-tip-variant_31670"/>
          <p:cNvSpPr/>
          <p:nvPr/>
        </p:nvSpPr>
        <p:spPr>
          <a:xfrm>
            <a:off x="8712437" y="1524159"/>
            <a:ext cx="609685" cy="239316"/>
          </a:xfrm>
          <a:custGeom>
            <a:avLst/>
            <a:gdLst>
              <a:gd name="T0" fmla="*/ 2073 w 2422"/>
              <a:gd name="T1" fmla="*/ 92 h 952"/>
              <a:gd name="T2" fmla="*/ 2193 w 2422"/>
              <a:gd name="T3" fmla="*/ 284 h 952"/>
              <a:gd name="T4" fmla="*/ 1855 w 2422"/>
              <a:gd name="T5" fmla="*/ 284 h 952"/>
              <a:gd name="T6" fmla="*/ 1217 w 2422"/>
              <a:gd name="T7" fmla="*/ 66 h 952"/>
              <a:gd name="T8" fmla="*/ 1211 w 2422"/>
              <a:gd name="T9" fmla="*/ 68 h 952"/>
              <a:gd name="T10" fmla="*/ 1205 w 2422"/>
              <a:gd name="T11" fmla="*/ 66 h 952"/>
              <a:gd name="T12" fmla="*/ 567 w 2422"/>
              <a:gd name="T13" fmla="*/ 284 h 952"/>
              <a:gd name="T14" fmla="*/ 228 w 2422"/>
              <a:gd name="T15" fmla="*/ 284 h 952"/>
              <a:gd name="T16" fmla="*/ 348 w 2422"/>
              <a:gd name="T17" fmla="*/ 92 h 952"/>
              <a:gd name="T18" fmla="*/ 112 w 2422"/>
              <a:gd name="T19" fmla="*/ 464 h 952"/>
              <a:gd name="T20" fmla="*/ 1211 w 2422"/>
              <a:gd name="T21" fmla="*/ 526 h 952"/>
              <a:gd name="T22" fmla="*/ 2309 w 2422"/>
              <a:gd name="T23" fmla="*/ 464 h 952"/>
              <a:gd name="T24" fmla="*/ 2073 w 2422"/>
              <a:gd name="T25" fmla="*/ 9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2" h="952">
                <a:moveTo>
                  <a:pt x="2073" y="92"/>
                </a:moveTo>
                <a:cubicBezTo>
                  <a:pt x="2195" y="194"/>
                  <a:pt x="2192" y="237"/>
                  <a:pt x="2193" y="284"/>
                </a:cubicBezTo>
                <a:cubicBezTo>
                  <a:pt x="2199" y="447"/>
                  <a:pt x="1926" y="330"/>
                  <a:pt x="1855" y="284"/>
                </a:cubicBezTo>
                <a:cubicBezTo>
                  <a:pt x="1411" y="0"/>
                  <a:pt x="1377" y="13"/>
                  <a:pt x="1217" y="66"/>
                </a:cubicBezTo>
                <a:lnTo>
                  <a:pt x="1211" y="68"/>
                </a:lnTo>
                <a:lnTo>
                  <a:pt x="1205" y="66"/>
                </a:lnTo>
                <a:cubicBezTo>
                  <a:pt x="1045" y="13"/>
                  <a:pt x="1011" y="0"/>
                  <a:pt x="567" y="284"/>
                </a:cubicBezTo>
                <a:cubicBezTo>
                  <a:pt x="495" y="330"/>
                  <a:pt x="223" y="447"/>
                  <a:pt x="228" y="284"/>
                </a:cubicBezTo>
                <a:cubicBezTo>
                  <a:pt x="230" y="237"/>
                  <a:pt x="227" y="194"/>
                  <a:pt x="348" y="92"/>
                </a:cubicBezTo>
                <a:cubicBezTo>
                  <a:pt x="348" y="92"/>
                  <a:pt x="0" y="104"/>
                  <a:pt x="112" y="464"/>
                </a:cubicBezTo>
                <a:cubicBezTo>
                  <a:pt x="167" y="638"/>
                  <a:pt x="323" y="952"/>
                  <a:pt x="1211" y="526"/>
                </a:cubicBezTo>
                <a:cubicBezTo>
                  <a:pt x="2098" y="952"/>
                  <a:pt x="2254" y="638"/>
                  <a:pt x="2309" y="464"/>
                </a:cubicBezTo>
                <a:cubicBezTo>
                  <a:pt x="2422" y="104"/>
                  <a:pt x="2073" y="92"/>
                  <a:pt x="2073" y="9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743640" y="405474"/>
            <a:ext cx="2349340" cy="657452"/>
            <a:chOff x="2653921" y="903414"/>
            <a:chExt cx="2349340" cy="657452"/>
          </a:xfrm>
        </p:grpSpPr>
        <p:grpSp>
          <p:nvGrpSpPr>
            <p:cNvPr id="3" name="组合 2"/>
            <p:cNvGrpSpPr/>
            <p:nvPr/>
          </p:nvGrpSpPr>
          <p:grpSpPr>
            <a:xfrm>
              <a:off x="2653921" y="996467"/>
              <a:ext cx="391392" cy="318178"/>
              <a:chOff x="2653921" y="996467"/>
              <a:chExt cx="391392" cy="318178"/>
            </a:xfrm>
          </p:grpSpPr>
          <p:sp>
            <p:nvSpPr>
              <p:cNvPr id="8" name="菱形 7"/>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9" name="菱形 8"/>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6" name="文本框 5"/>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作品评价</a:t>
              </a:r>
            </a:p>
          </p:txBody>
        </p:sp>
        <p:sp>
          <p:nvSpPr>
            <p:cNvPr id="7" name="文本框 6"/>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Work evaluation</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5" name="文本框 4"/>
          <p:cNvSpPr txBox="1"/>
          <p:nvPr/>
        </p:nvSpPr>
        <p:spPr>
          <a:xfrm>
            <a:off x="743640" y="1219017"/>
            <a:ext cx="5102543" cy="4834978"/>
          </a:xfrm>
          <a:prstGeom prst="rect">
            <a:avLst/>
          </a:prstGeom>
          <a:noFill/>
        </p:spPr>
        <p:txBody>
          <a:bodyPr wrap="square" rtlCol="0" anchor="t">
            <a:spAutoFit/>
          </a:bodyPr>
          <a:lstStyle/>
          <a:p>
            <a:pPr>
              <a:lnSpc>
                <a:spcPct val="120000"/>
              </a:lnSpc>
              <a:spcBef>
                <a:spcPts val="0"/>
              </a:spcBef>
              <a:spcAft>
                <a:spcPts val="0"/>
              </a:spcAft>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该书偏重个人的情节，从阿米尔与他父亲仆人儿子哈桑的亲密友谊开始，这段感情成为贯穿全书的脉络。这两个男孩所放的风筝，象征了他们之间关系的脆弱，在往日生活消逝之际，备受考验。作者笔下的阿富汗温馨闲适，却因为不同种族之间的摩擦而现紧张。</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gn="r">
              <a:lnSpc>
                <a:spcPct val="120000"/>
              </a:lnSpc>
              <a:spcBef>
                <a:spcPts val="0"/>
              </a:spcBef>
              <a:spcAft>
                <a:spcPts val="0"/>
              </a:spcAft>
            </a:pPr>
            <a:r>
              <a:rPr lang="en-US" altLang="zh-CN"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《纽约时报》</a:t>
            </a:r>
            <a:endParaRPr lang="en-US" altLang="zh-CN"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spcBef>
                <a:spcPts val="0"/>
              </a:spcBef>
              <a:spcAft>
                <a:spcPts val="0"/>
              </a:spcAft>
            </a:pPr>
            <a:endParaRPr lang="zh-CN" altLang="en-US" sz="10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spcBef>
                <a:spcPts val="0"/>
              </a:spcBef>
              <a:spcAft>
                <a:spcPts val="0"/>
              </a:spcAft>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极为动人的作品……没有虚矫赘文，没有无病呻吟，只有精炼的篇章……细腻勾勒家庭与友谊、背叛与救赎，无须图表与诠释就能打动并启发吾人。作者对祖国的爱显然与对造成它沧桑的恨一样深……故事娓娓道来，轻笔淡描，近似川端康成的《千只鹤》，而非马哈福兹的《开罗三部曲》。作者描写缓慢沉静的痛苦尤其出色。</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gn="r">
              <a:lnSpc>
                <a:spcPct val="120000"/>
              </a:lnSpc>
              <a:spcBef>
                <a:spcPts val="0"/>
              </a:spcBef>
              <a:spcAft>
                <a:spcPts val="0"/>
              </a:spcAft>
            </a:pPr>
            <a:r>
              <a:rPr lang="en-US" altLang="zh-CN"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 </a:t>
            </a:r>
            <a:r>
              <a:rPr lang="zh-CN" altLang="en-US"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《华盛顿邮报》</a:t>
            </a:r>
            <a:endParaRPr lang="en-US" altLang="zh-CN"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spcBef>
                <a:spcPts val="0"/>
              </a:spcBef>
              <a:spcAft>
                <a:spcPts val="0"/>
              </a:spcAft>
            </a:pPr>
            <a:endParaRPr lang="zh-CN" altLang="en-US" sz="10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spcBef>
                <a:spcPts val="0"/>
              </a:spcBef>
              <a:spcAft>
                <a:spcPts val="0"/>
              </a:spcAft>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《追风筝的人》最伟大的力量之一是对阿富汗斯坦人与阿富汗斯坦文化的悲悯描绘。作者以温暖、令人欣羡的亲密笔触描写阿富汗斯坦和人民，一部生动且易读的作品。</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gn="r">
              <a:lnSpc>
                <a:spcPct val="120000"/>
              </a:lnSpc>
              <a:spcBef>
                <a:spcPts val="0"/>
              </a:spcBef>
              <a:spcAft>
                <a:spcPts val="0"/>
              </a:spcAft>
            </a:pPr>
            <a:r>
              <a:rPr lang="en-US" altLang="zh-CN"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 </a:t>
            </a:r>
            <a:r>
              <a:rPr lang="zh-CN" altLang="en-US"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《芝加哥论坛报》</a:t>
            </a:r>
            <a:endParaRPr lang="en-US" altLang="zh-CN" sz="1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3" name="文本框 12"/>
          <p:cNvSpPr txBox="1"/>
          <p:nvPr/>
        </p:nvSpPr>
        <p:spPr>
          <a:xfrm>
            <a:off x="6467820" y="1219017"/>
            <a:ext cx="5102543" cy="483497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从敏感、缺乏安全感的阿米尔到他具有多层次性格的父亲，直到阿米尔回到阿富汗斯坦之后才逐步揭露父亲的牺牲与丑闻，也才了解历史在美国和伊斯兰世界的分岔……这些内容缔造了一部完整的文学作品，将这个过去不引人注意、在新千年却成为全球政治焦点的国家的文化呈现世人面前。同时兼具时代感与高度文学质感，极为难能可贵。</a:t>
            </a:r>
            <a:endParaRPr kumimoji="0" lang="en-US" altLang="zh-CN"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 </a:t>
            </a:r>
            <a:r>
              <a:rPr kumimoji="0" lang="zh-CN" altLang="en-US"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《出版商周刊》</a:t>
            </a:r>
            <a:endPar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作者以极其敏锐的笔触让他的祖国栩栩如生。他深入描绘阿富汗斯坦移民在哀悼失去祖国、努力融入美国生活之际，仍然根深蒂固的传统与风俗。此书是一部睿智并发人深思的小说：赎罪并不必然等同幸福。</a:t>
            </a:r>
            <a:endParaRPr kumimoji="0" lang="en-US" altLang="zh-CN"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 </a:t>
            </a:r>
            <a:r>
              <a:rPr kumimoji="0" lang="zh-CN" altLang="en-US"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《休斯敦纪事报》</a:t>
            </a:r>
            <a:endPar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缠绕着背叛与赎罪的小说以阿富汗斯坦近代的悲剧为骨架，不仅仅是一个关于成长或移民的辛酸故事，作者把这两个元素都融入到得之不易的个人救赎宏景之中。所有的这些，加上丰富的阿富汗斯坦文化风情：魅力难挡。</a:t>
            </a:r>
            <a:r>
              <a:rPr kumimoji="0" lang="en-US" altLang="zh-CN"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 </a:t>
            </a:r>
          </a:p>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 </a:t>
            </a:r>
            <a:r>
              <a:rPr kumimoji="0" lang="zh-CN" altLang="en-US" sz="1400" b="0" i="0" u="none" strike="noStrike" kern="1200" cap="none" spc="0" normalizeH="0" baseline="0" noProof="0" dirty="0">
                <a:ln>
                  <a:noFill/>
                </a:ln>
                <a:solidFill>
                  <a:srgbClr val="072A35"/>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《科克斯书评》</a:t>
            </a:r>
          </a:p>
        </p:txBody>
      </p:sp>
      <p:sp>
        <p:nvSpPr>
          <p:cNvPr id="21" name="文本框 20"/>
          <p:cNvSpPr txBox="1"/>
          <p:nvPr/>
        </p:nvSpPr>
        <p:spPr>
          <a:xfrm>
            <a:off x="809963" y="6146694"/>
            <a:ext cx="503510" cy="369332"/>
          </a:xfrm>
          <a:prstGeom prst="rect">
            <a:avLst/>
          </a:prstGeom>
          <a:noFill/>
        </p:spPr>
        <p:txBody>
          <a:bodyPr wrap="square" rtlCol="0">
            <a:spAutoFit/>
          </a:bodyPr>
          <a:lstStyle/>
          <a:p>
            <a:r>
              <a:rPr lang="en-US" altLang="zh-CN" i="1" dirty="0">
                <a:latin typeface="汉仪大宋简" panose="02010609000101010101" pitchFamily="49" charset="-122"/>
                <a:ea typeface="汉仪大宋简" panose="02010609000101010101" pitchFamily="49" charset="-122"/>
                <a:cs typeface="思源宋体 CN Medium" panose="02020500000000000000" pitchFamily="18" charset="-122"/>
              </a:rPr>
              <a:t>01</a:t>
            </a:r>
            <a:endParaRPr lang="zh-CN" altLang="en-US" i="1"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2" name="文本框 21"/>
          <p:cNvSpPr txBox="1"/>
          <p:nvPr/>
        </p:nvSpPr>
        <p:spPr>
          <a:xfrm>
            <a:off x="10872833" y="6146694"/>
            <a:ext cx="503510" cy="369332"/>
          </a:xfrm>
          <a:prstGeom prst="rect">
            <a:avLst/>
          </a:prstGeom>
          <a:noFill/>
        </p:spPr>
        <p:txBody>
          <a:bodyPr wrap="square" rtlCol="0">
            <a:spAutoFit/>
          </a:bodyPr>
          <a:lstStyle/>
          <a:p>
            <a:pPr algn="r"/>
            <a:r>
              <a:rPr lang="en-US" altLang="zh-CN" i="1" dirty="0">
                <a:latin typeface="汉仪大宋简" panose="02010609000101010101" pitchFamily="49" charset="-122"/>
                <a:ea typeface="汉仪大宋简" panose="02010609000101010101" pitchFamily="49" charset="-122"/>
                <a:cs typeface="思源宋体 CN Medium" panose="02020500000000000000" pitchFamily="18" charset="-122"/>
              </a:rPr>
              <a:t>02</a:t>
            </a:r>
            <a:endParaRPr lang="zh-CN" altLang="en-US" i="1"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nvGrpSpPr>
          <p:cNvPr id="27" name="组合 26"/>
          <p:cNvGrpSpPr/>
          <p:nvPr/>
        </p:nvGrpSpPr>
        <p:grpSpPr>
          <a:xfrm>
            <a:off x="9571646" y="641793"/>
            <a:ext cx="1803400" cy="307777"/>
            <a:chOff x="9575188" y="554684"/>
            <a:chExt cx="1803400" cy="307777"/>
          </a:xfrm>
        </p:grpSpPr>
        <p:sp>
          <p:nvSpPr>
            <p:cNvPr id="25" name="文本框 24"/>
            <p:cNvSpPr txBox="1"/>
            <p:nvPr/>
          </p:nvSpPr>
          <p:spPr>
            <a:xfrm>
              <a:off x="9575188" y="554684"/>
              <a:ext cx="1549400" cy="307777"/>
            </a:xfrm>
            <a:prstGeom prst="rect">
              <a:avLst/>
            </a:prstGeom>
            <a:noFill/>
          </p:spPr>
          <p:txBody>
            <a:bodyPr wrap="square" rtlCol="0">
              <a:spAutoFit/>
            </a:bodyPr>
            <a:lstStyle/>
            <a:p>
              <a:pPr algn="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追风筝的人</a:t>
              </a:r>
            </a:p>
          </p:txBody>
        </p:sp>
        <p:sp>
          <p:nvSpPr>
            <p:cNvPr id="26" name="菱形 25"/>
            <p:cNvSpPr/>
            <p:nvPr/>
          </p:nvSpPr>
          <p:spPr>
            <a:xfrm>
              <a:off x="11124588" y="581572"/>
              <a:ext cx="254000" cy="254000"/>
            </a:xfrm>
            <a:prstGeom prst="diamond">
              <a:avLst/>
            </a:prstGeom>
            <a:noFill/>
            <a:ln>
              <a:solidFill>
                <a:srgbClr val="07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a:stretch>
            <a:fillRect/>
          </a:stretch>
        </p:blipFill>
        <p:spPr>
          <a:xfrm>
            <a:off x="622" y="0"/>
            <a:ext cx="12190755" cy="6857999"/>
          </a:xfrm>
          <a:prstGeom prst="rect">
            <a:avLst/>
          </a:prstGeom>
        </p:spPr>
      </p:pic>
      <p:sp>
        <p:nvSpPr>
          <p:cNvPr id="2" name="矩形 1"/>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grpSp>
        <p:nvGrpSpPr>
          <p:cNvPr id="10" name="组合 9"/>
          <p:cNvGrpSpPr/>
          <p:nvPr/>
        </p:nvGrpSpPr>
        <p:grpSpPr>
          <a:xfrm>
            <a:off x="3744095" y="2782669"/>
            <a:ext cx="4703810" cy="1292662"/>
            <a:chOff x="4028278" y="2555098"/>
            <a:chExt cx="4023565" cy="1292662"/>
          </a:xfrm>
        </p:grpSpPr>
        <p:sp>
          <p:nvSpPr>
            <p:cNvPr id="7" name="文本框 6"/>
            <p:cNvSpPr txBox="1"/>
            <p:nvPr/>
          </p:nvSpPr>
          <p:spPr>
            <a:xfrm>
              <a:off x="5127890" y="2555098"/>
              <a:ext cx="2923953" cy="830997"/>
            </a:xfrm>
            <a:prstGeom prst="rect">
              <a:avLst/>
            </a:prstGeom>
            <a:noFill/>
          </p:spPr>
          <p:txBody>
            <a:bodyPr vert="horz" wrap="square" rtlCol="0">
              <a:spAutoFit/>
            </a:bodyPr>
            <a:lstStyle/>
            <a:p>
              <a:pPr algn="dist"/>
              <a:r>
                <a:rPr lang="zh-CN" altLang="en-US" sz="4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影响感悟</a:t>
              </a:r>
            </a:p>
          </p:txBody>
        </p:sp>
        <p:sp>
          <p:nvSpPr>
            <p:cNvPr id="8" name="文本框 7"/>
            <p:cNvSpPr txBox="1"/>
            <p:nvPr/>
          </p:nvSpPr>
          <p:spPr>
            <a:xfrm>
              <a:off x="5127890" y="3386095"/>
              <a:ext cx="2923953" cy="461665"/>
            </a:xfrm>
            <a:prstGeom prst="rect">
              <a:avLst/>
            </a:prstGeom>
            <a:noFill/>
          </p:spPr>
          <p:txBody>
            <a:bodyPr vert="horz" wrap="square" rtlCol="0">
              <a:spAutoFit/>
            </a:bodyPr>
            <a:lstStyle/>
            <a:p>
              <a:pPr algn="dist"/>
              <a:r>
                <a:rPr lang="en-US" altLang="zh-CN"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Influence perception</a:t>
              </a:r>
              <a:endParaRPr lang="zh-CN" altLang="en-US"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9" name="菱形 8"/>
            <p:cNvSpPr/>
            <p:nvPr/>
          </p:nvSpPr>
          <p:spPr>
            <a:xfrm>
              <a:off x="4028278" y="2555098"/>
              <a:ext cx="948450" cy="110878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肆</a:t>
              </a:r>
            </a:p>
          </p:txBody>
        </p:sp>
      </p:grpSp>
      <p:sp>
        <p:nvSpPr>
          <p:cNvPr id="11" name="文本框 10"/>
          <p:cNvSpPr txBox="1"/>
          <p:nvPr/>
        </p:nvSpPr>
        <p:spPr>
          <a:xfrm>
            <a:off x="931902" y="881649"/>
            <a:ext cx="3548025" cy="769441"/>
          </a:xfrm>
          <a:prstGeom prst="rect">
            <a:avLst/>
          </a:prstGeom>
          <a:noFill/>
        </p:spPr>
        <p:txBody>
          <a:bodyPr vert="horz" wrap="square" rtlCol="0">
            <a:spAutoFit/>
          </a:bodyPr>
          <a:lstStyle/>
          <a:p>
            <a:pPr algn="dist"/>
            <a:r>
              <a:rPr lang="en-US" altLang="zh-CN"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Part-04</a:t>
            </a:r>
            <a:endParaRPr lang="zh-CN" altLang="en-US"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568144"/>
            <a:ext cx="6858002" cy="12192002"/>
          </a:xfrm>
          <a:prstGeom prst="rect">
            <a:avLst/>
          </a:prstGeom>
        </p:spPr>
      </p:pic>
      <p:grpSp>
        <p:nvGrpSpPr>
          <p:cNvPr id="12" name="组合 11"/>
          <p:cNvGrpSpPr/>
          <p:nvPr/>
        </p:nvGrpSpPr>
        <p:grpSpPr>
          <a:xfrm>
            <a:off x="743640" y="498527"/>
            <a:ext cx="2349340" cy="564399"/>
            <a:chOff x="2653921" y="996467"/>
            <a:chExt cx="2349340" cy="564399"/>
          </a:xfrm>
        </p:grpSpPr>
        <p:grpSp>
          <p:nvGrpSpPr>
            <p:cNvPr id="13" name="组合 12"/>
            <p:cNvGrpSpPr/>
            <p:nvPr/>
          </p:nvGrpSpPr>
          <p:grpSpPr>
            <a:xfrm>
              <a:off x="2653921" y="996467"/>
              <a:ext cx="391392" cy="318178"/>
              <a:chOff x="2653921" y="996467"/>
              <a:chExt cx="391392" cy="318178"/>
            </a:xfrm>
          </p:grpSpPr>
          <p:sp>
            <p:nvSpPr>
              <p:cNvPr id="16" name="菱形 15"/>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7" name="菱形 16"/>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15" name="文本框 14"/>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Essence excerpt</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19" name="文本框 18"/>
          <p:cNvSpPr txBox="1"/>
          <p:nvPr/>
        </p:nvSpPr>
        <p:spPr>
          <a:xfrm>
            <a:off x="800734" y="1278370"/>
            <a:ext cx="3294960" cy="4982711"/>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人生最好的旅行，就是你在一个陌生的地方，发现一种久违的感动。独自旅行，不受羁绊，没有约束。有一天，背上包，带上自己，有多远，走多远。</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2</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只要你能为它而付出真心，它一定就在你所追寻的方向！</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3</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曾经那个愿为我千千万万次捡风筝的人已经逝去，人生中错过了就不会再得到，也许我们会忏悔，会救赎，但这些似乎都已经晚了。每当放飞风筝的那一刻，我们应该问问自己我们是否真的珍惜过我们所拥有的一切。</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4</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为你，千千万万遍。</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5</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生活它打击你，是为了让你认清自己，而不是认命！</a:t>
            </a:r>
          </a:p>
        </p:txBody>
      </p:sp>
      <p:sp>
        <p:nvSpPr>
          <p:cNvPr id="20" name="文本框 19"/>
          <p:cNvSpPr txBox="1"/>
          <p:nvPr/>
        </p:nvSpPr>
        <p:spPr>
          <a:xfrm>
            <a:off x="4432301" y="1278370"/>
            <a:ext cx="3294960" cy="5038110"/>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6</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每个人的命运都像风筝一样，它往更高更远的天空，但却受着那根细细丝线的牵引而无法摆脱。</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0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7</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我们总喜欢给自己找很多理由去解释自己的懦弱，总是自欺欺人的去相信那些美丽的谎言，总是去掩饰自己内心的恐惧，总是去逃避自己犯下的罪行。但事实总是，有一天，我们不得不坦然面对那些罪恶，给自己心灵予救赎。</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8</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我很高兴终于有人识破我的真面目，我装得太累了。</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9</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世界上只有一种罪行，那就是盗窃，当你说谎时，你盗窃了别人知道真相的权利。</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1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10</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时间很贪婪——有时候，它会独⾃吞噬所有的细节。</a:t>
            </a:r>
          </a:p>
        </p:txBody>
      </p:sp>
      <p:sp>
        <p:nvSpPr>
          <p:cNvPr id="21" name="文本框 20"/>
          <p:cNvSpPr txBox="1"/>
          <p:nvPr/>
        </p:nvSpPr>
        <p:spPr>
          <a:xfrm>
            <a:off x="8063868" y="1278370"/>
            <a:ext cx="3294960" cy="4982711"/>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11</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会⽤风筝在天空写下”我想你”的⼥孩，真是令⼈想忘也忘不了!</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12</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被真相伤害总⽐被谎⾔欺骗的好，得到了再失去，总是⽐从来就没有得到更伤⼈。</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13</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你多学一样本事，就少说一句求人的话。我始终相信一句话：只有自己足够强大，才不会被别人践踏。</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14</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如果再给你一次机会，你愿意不顾一切地去重新找回那个曾经的自己吗？</a:t>
            </a:r>
            <a:endPar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endPar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15</a:t>
            </a:r>
            <a:r>
              <a:rPr lang="en-US" altLang="zh-CN" sz="14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生活并非印度电影，阿富汗人总喜欢说：生活总是在继续，他们不关心开始或结束，成功或失败，危在旦夕或柳暗花明。只顾像游牧部落那样风尘仆仆地缓慢前进。</a:t>
            </a:r>
          </a:p>
        </p:txBody>
      </p:sp>
      <p:cxnSp>
        <p:nvCxnSpPr>
          <p:cNvPr id="23" name="直接连接符 22"/>
          <p:cNvCxnSpPr/>
          <p:nvPr/>
        </p:nvCxnSpPr>
        <p:spPr>
          <a:xfrm>
            <a:off x="4225580" y="1172896"/>
            <a:ext cx="0" cy="5143584"/>
          </a:xfrm>
          <a:prstGeom prst="line">
            <a:avLst/>
          </a:prstGeom>
          <a:ln w="19050">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883180" y="1172896"/>
            <a:ext cx="0" cy="5143584"/>
          </a:xfrm>
          <a:prstGeom prst="line">
            <a:avLst/>
          </a:prstGeom>
          <a:ln w="19050">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27420" y="2413000"/>
            <a:ext cx="349816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27420" y="3251200"/>
            <a:ext cx="349816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7420" y="5003800"/>
            <a:ext cx="349816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27420" y="5537200"/>
            <a:ext cx="349816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25580" y="5575300"/>
            <a:ext cx="36576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225580" y="4597400"/>
            <a:ext cx="36576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25580" y="3898900"/>
            <a:ext cx="36576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25580" y="2146300"/>
            <a:ext cx="36576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883180" y="1930400"/>
            <a:ext cx="35687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883180" y="2959100"/>
            <a:ext cx="35687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883180" y="3987800"/>
            <a:ext cx="35687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883180" y="4775200"/>
            <a:ext cx="3568700" cy="0"/>
          </a:xfrm>
          <a:prstGeom prst="line">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27420" y="1172896"/>
            <a:ext cx="10724460" cy="0"/>
          </a:xfrm>
          <a:prstGeom prst="line">
            <a:avLst/>
          </a:prstGeom>
          <a:ln w="28575">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27420" y="1172896"/>
            <a:ext cx="0" cy="5143584"/>
          </a:xfrm>
          <a:prstGeom prst="line">
            <a:avLst/>
          </a:prstGeom>
          <a:ln w="28575">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1464580" y="1172896"/>
            <a:ext cx="0" cy="5143584"/>
          </a:xfrm>
          <a:prstGeom prst="line">
            <a:avLst/>
          </a:prstGeom>
          <a:ln w="28575">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27420" y="6316377"/>
            <a:ext cx="10724460" cy="0"/>
          </a:xfrm>
          <a:prstGeom prst="line">
            <a:avLst/>
          </a:prstGeom>
          <a:ln w="28575">
            <a:solidFill>
              <a:srgbClr val="072A3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pic>
        <p:nvPicPr>
          <p:cNvPr id="14" name="图片 13"/>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16168" r="16864"/>
          <a:stretch>
            <a:fillRect/>
          </a:stretch>
        </p:blipFill>
        <p:spPr>
          <a:xfrm>
            <a:off x="1" y="0"/>
            <a:ext cx="6680200" cy="6858000"/>
          </a:xfrm>
          <a:prstGeom prst="rect">
            <a:avLst/>
          </a:prstGeom>
        </p:spPr>
      </p:pic>
      <p:grpSp>
        <p:nvGrpSpPr>
          <p:cNvPr id="27" name="组合 26"/>
          <p:cNvGrpSpPr/>
          <p:nvPr/>
        </p:nvGrpSpPr>
        <p:grpSpPr>
          <a:xfrm>
            <a:off x="9099020" y="405474"/>
            <a:ext cx="2349340" cy="657452"/>
            <a:chOff x="2653921" y="903414"/>
            <a:chExt cx="2349340" cy="657452"/>
          </a:xfrm>
        </p:grpSpPr>
        <p:grpSp>
          <p:nvGrpSpPr>
            <p:cNvPr id="28" name="组合 27"/>
            <p:cNvGrpSpPr/>
            <p:nvPr/>
          </p:nvGrpSpPr>
          <p:grpSpPr>
            <a:xfrm>
              <a:off x="2653921" y="996467"/>
              <a:ext cx="391392" cy="318178"/>
              <a:chOff x="2653921" y="996467"/>
              <a:chExt cx="391392" cy="318178"/>
            </a:xfrm>
          </p:grpSpPr>
          <p:sp>
            <p:nvSpPr>
              <p:cNvPr id="31" name="菱形 30"/>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2" name="菱形 31"/>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29" name="文本框 28"/>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作品影响</a:t>
              </a:r>
            </a:p>
          </p:txBody>
        </p:sp>
        <p:sp>
          <p:nvSpPr>
            <p:cNvPr id="30" name="文本框 29"/>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Influence of works</a:t>
              </a:r>
              <a:endParaRPr lang="zh-CN" altLang="en-US" sz="10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grpSp>
        <p:nvGrpSpPr>
          <p:cNvPr id="37" name="组合 36"/>
          <p:cNvGrpSpPr/>
          <p:nvPr/>
        </p:nvGrpSpPr>
        <p:grpSpPr>
          <a:xfrm>
            <a:off x="6329520" y="1669256"/>
            <a:ext cx="4897280" cy="700770"/>
            <a:chOff x="6329520" y="1669256"/>
            <a:chExt cx="4897280" cy="700770"/>
          </a:xfrm>
        </p:grpSpPr>
        <p:sp>
          <p:nvSpPr>
            <p:cNvPr id="3" name="文本框 2"/>
            <p:cNvSpPr txBox="1"/>
            <p:nvPr/>
          </p:nvSpPr>
          <p:spPr>
            <a:xfrm>
              <a:off x="7091044" y="1669257"/>
              <a:ext cx="4135756" cy="700769"/>
            </a:xfrm>
            <a:prstGeom prst="rect">
              <a:avLst/>
            </a:prstGeom>
            <a:noFill/>
          </p:spPr>
          <p:txBody>
            <a:bodyPr wrap="square" rtlCol="0" anchor="t">
              <a:spAutoFit/>
            </a:bodyPr>
            <a:lstStyle/>
            <a:p>
              <a:pPr>
                <a:lnSpc>
                  <a:spcPct val="15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《追风筝的人》在美国亚马逊3月底文学畅销书排行榜上排名第二，超过《达·芬奇密码》。</a:t>
              </a:r>
            </a:p>
          </p:txBody>
        </p:sp>
        <p:sp>
          <p:nvSpPr>
            <p:cNvPr id="33" name="六边形 32"/>
            <p:cNvSpPr/>
            <p:nvPr/>
          </p:nvSpPr>
          <p:spPr>
            <a:xfrm rot="5400000">
              <a:off x="6281191" y="1717585"/>
              <a:ext cx="700770" cy="604112"/>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grpSp>
        <p:nvGrpSpPr>
          <p:cNvPr id="38" name="组合 37"/>
          <p:cNvGrpSpPr/>
          <p:nvPr/>
        </p:nvGrpSpPr>
        <p:grpSpPr>
          <a:xfrm>
            <a:off x="6329520" y="2757330"/>
            <a:ext cx="4897280" cy="704295"/>
            <a:chOff x="6329520" y="2853138"/>
            <a:chExt cx="4897280" cy="704295"/>
          </a:xfrm>
        </p:grpSpPr>
        <p:sp>
          <p:nvSpPr>
            <p:cNvPr id="18" name="文本框 17"/>
            <p:cNvSpPr txBox="1"/>
            <p:nvPr/>
          </p:nvSpPr>
          <p:spPr>
            <a:xfrm>
              <a:off x="7091044" y="2853138"/>
              <a:ext cx="4135756" cy="70429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成为英国《观察家报》2005年度最佳图书、台湾诚品书店、金石堂、博客来书店销售冠军。</a:t>
              </a: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4" name="六边形 33"/>
            <p:cNvSpPr/>
            <p:nvPr/>
          </p:nvSpPr>
          <p:spPr>
            <a:xfrm rot="5400000">
              <a:off x="6281191" y="2904992"/>
              <a:ext cx="700770" cy="604112"/>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grpSp>
        <p:nvGrpSpPr>
          <p:cNvPr id="39" name="组合 38"/>
          <p:cNvGrpSpPr/>
          <p:nvPr/>
        </p:nvGrpSpPr>
        <p:grpSpPr>
          <a:xfrm>
            <a:off x="6329520" y="3848929"/>
            <a:ext cx="4897280" cy="704295"/>
            <a:chOff x="6329520" y="3727352"/>
            <a:chExt cx="4897280" cy="704295"/>
          </a:xfrm>
        </p:grpSpPr>
        <p:sp>
          <p:nvSpPr>
            <p:cNvPr id="22" name="文本框 21"/>
            <p:cNvSpPr txBox="1"/>
            <p:nvPr/>
          </p:nvSpPr>
          <p:spPr>
            <a:xfrm>
              <a:off x="7091044" y="3727352"/>
              <a:ext cx="4135756" cy="70429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法国读书会2006年度首选书，法国《ELLE》杂志读者票选年度最佳小说奖，美国图书馆协会选书。</a:t>
              </a:r>
              <a:endParaRPr kumimoji="0" lang="zh-CN" altLang="en-US" sz="1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5" name="六边形 34"/>
            <p:cNvSpPr/>
            <p:nvPr/>
          </p:nvSpPr>
          <p:spPr>
            <a:xfrm rot="5400000">
              <a:off x="6281191" y="3779206"/>
              <a:ext cx="700770" cy="604112"/>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grpSp>
        <p:nvGrpSpPr>
          <p:cNvPr id="40" name="组合 39"/>
          <p:cNvGrpSpPr/>
          <p:nvPr/>
        </p:nvGrpSpPr>
        <p:grpSpPr>
          <a:xfrm>
            <a:off x="6329520" y="4940528"/>
            <a:ext cx="4897280" cy="704295"/>
            <a:chOff x="6329520" y="4940528"/>
            <a:chExt cx="4897280" cy="704295"/>
          </a:xfrm>
        </p:grpSpPr>
        <p:sp>
          <p:nvSpPr>
            <p:cNvPr id="26" name="文本框 25"/>
            <p:cNvSpPr txBox="1"/>
            <p:nvPr/>
          </p:nvSpPr>
          <p:spPr>
            <a:xfrm>
              <a:off x="7091044" y="4940528"/>
              <a:ext cx="4135756" cy="70429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2007年被导演马克·福斯特 拍成同名电影，影片获得80届奥斯卡最佳配乐提名。</a:t>
              </a:r>
              <a:endParaRPr kumimoji="0" lang="zh-CN" altLang="en-US" sz="1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6" name="六边形 35"/>
            <p:cNvSpPr/>
            <p:nvPr/>
          </p:nvSpPr>
          <p:spPr>
            <a:xfrm rot="5400000">
              <a:off x="6281191" y="4992382"/>
              <a:ext cx="700770" cy="604112"/>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41" name="Freeform 56"/>
          <p:cNvSpPr>
            <a:spLocks noEditPoints="1"/>
          </p:cNvSpPr>
          <p:nvPr/>
        </p:nvSpPr>
        <p:spPr bwMode="auto">
          <a:xfrm>
            <a:off x="6427471" y="3991992"/>
            <a:ext cx="412318" cy="418168"/>
          </a:xfrm>
          <a:custGeom>
            <a:avLst/>
            <a:gdLst>
              <a:gd name="T0" fmla="*/ 172369 w 61"/>
              <a:gd name="T1" fmla="*/ 208886 h 62"/>
              <a:gd name="T2" fmla="*/ 124692 w 61"/>
              <a:gd name="T3" fmla="*/ 190562 h 62"/>
              <a:gd name="T4" fmla="*/ 132027 w 61"/>
              <a:gd name="T5" fmla="*/ 205221 h 62"/>
              <a:gd name="T6" fmla="*/ 201708 w 61"/>
              <a:gd name="T7" fmla="*/ 135592 h 62"/>
              <a:gd name="T8" fmla="*/ 190706 w 61"/>
              <a:gd name="T9" fmla="*/ 131928 h 62"/>
              <a:gd name="T10" fmla="*/ 183371 w 61"/>
              <a:gd name="T11" fmla="*/ 142922 h 62"/>
              <a:gd name="T12" fmla="*/ 187039 w 61"/>
              <a:gd name="T13" fmla="*/ 146586 h 62"/>
              <a:gd name="T14" fmla="*/ 201708 w 61"/>
              <a:gd name="T15" fmla="*/ 142922 h 62"/>
              <a:gd name="T16" fmla="*/ 187039 w 61"/>
              <a:gd name="T17" fmla="*/ 98946 h 62"/>
              <a:gd name="T18" fmla="*/ 201708 w 61"/>
              <a:gd name="T19" fmla="*/ 98946 h 62"/>
              <a:gd name="T20" fmla="*/ 190706 w 61"/>
              <a:gd name="T21" fmla="*/ 91617 h 62"/>
              <a:gd name="T22" fmla="*/ 198041 w 61"/>
              <a:gd name="T23" fmla="*/ 102611 h 62"/>
              <a:gd name="T24" fmla="*/ 168702 w 61"/>
              <a:gd name="T25" fmla="*/ 65964 h 62"/>
              <a:gd name="T26" fmla="*/ 183371 w 61"/>
              <a:gd name="T27" fmla="*/ 54970 h 62"/>
              <a:gd name="T28" fmla="*/ 172369 w 61"/>
              <a:gd name="T29" fmla="*/ 62299 h 62"/>
              <a:gd name="T30" fmla="*/ 176036 w 61"/>
              <a:gd name="T31" fmla="*/ 65964 h 62"/>
              <a:gd name="T32" fmla="*/ 176036 w 61"/>
              <a:gd name="T33" fmla="*/ 54970 h 62"/>
              <a:gd name="T34" fmla="*/ 135695 w 61"/>
              <a:gd name="T35" fmla="*/ 32982 h 62"/>
              <a:gd name="T36" fmla="*/ 143030 w 61"/>
              <a:gd name="T37" fmla="*/ 43976 h 62"/>
              <a:gd name="T38" fmla="*/ 146697 w 61"/>
              <a:gd name="T39" fmla="*/ 32982 h 62"/>
              <a:gd name="T40" fmla="*/ 132027 w 61"/>
              <a:gd name="T41" fmla="*/ 32982 h 62"/>
              <a:gd name="T42" fmla="*/ 143030 w 61"/>
              <a:gd name="T43" fmla="*/ 29317 h 62"/>
              <a:gd name="T44" fmla="*/ 135695 w 61"/>
              <a:gd name="T45" fmla="*/ 40311 h 62"/>
              <a:gd name="T46" fmla="*/ 135695 w 61"/>
              <a:gd name="T47" fmla="*/ 36647 h 62"/>
              <a:gd name="T48" fmla="*/ 91686 w 61"/>
              <a:gd name="T49" fmla="*/ 40311 h 62"/>
              <a:gd name="T50" fmla="*/ 88018 w 61"/>
              <a:gd name="T51" fmla="*/ 21988 h 62"/>
              <a:gd name="T52" fmla="*/ 47677 w 61"/>
              <a:gd name="T53" fmla="*/ 51305 h 62"/>
              <a:gd name="T54" fmla="*/ 66014 w 61"/>
              <a:gd name="T55" fmla="*/ 54970 h 62"/>
              <a:gd name="T56" fmla="*/ 58679 w 61"/>
              <a:gd name="T57" fmla="*/ 43976 h 62"/>
              <a:gd name="T58" fmla="*/ 58679 w 61"/>
              <a:gd name="T59" fmla="*/ 54970 h 62"/>
              <a:gd name="T60" fmla="*/ 55011 w 61"/>
              <a:gd name="T61" fmla="*/ 54970 h 62"/>
              <a:gd name="T62" fmla="*/ 33007 w 61"/>
              <a:gd name="T63" fmla="*/ 87952 h 62"/>
              <a:gd name="T64" fmla="*/ 25672 w 61"/>
              <a:gd name="T65" fmla="*/ 91617 h 62"/>
              <a:gd name="T66" fmla="*/ 36674 w 61"/>
              <a:gd name="T67" fmla="*/ 91617 h 62"/>
              <a:gd name="T68" fmla="*/ 29339 w 61"/>
              <a:gd name="T69" fmla="*/ 80623 h 62"/>
              <a:gd name="T70" fmla="*/ 33007 w 61"/>
              <a:gd name="T71" fmla="*/ 139257 h 62"/>
              <a:gd name="T72" fmla="*/ 29339 w 61"/>
              <a:gd name="T73" fmla="*/ 120934 h 62"/>
              <a:gd name="T74" fmla="*/ 25672 w 61"/>
              <a:gd name="T75" fmla="*/ 131928 h 62"/>
              <a:gd name="T76" fmla="*/ 47677 w 61"/>
              <a:gd name="T77" fmla="*/ 164910 h 62"/>
              <a:gd name="T78" fmla="*/ 51344 w 61"/>
              <a:gd name="T79" fmla="*/ 168574 h 62"/>
              <a:gd name="T80" fmla="*/ 40342 w 61"/>
              <a:gd name="T81" fmla="*/ 172239 h 62"/>
              <a:gd name="T82" fmla="*/ 55011 w 61"/>
              <a:gd name="T83" fmla="*/ 172239 h 62"/>
              <a:gd name="T84" fmla="*/ 51344 w 61"/>
              <a:gd name="T85" fmla="*/ 161245 h 62"/>
              <a:gd name="T86" fmla="*/ 91686 w 61"/>
              <a:gd name="T87" fmla="*/ 197892 h 62"/>
              <a:gd name="T88" fmla="*/ 91686 w 61"/>
              <a:gd name="T89" fmla="*/ 186898 h 62"/>
              <a:gd name="T90" fmla="*/ 80683 w 61"/>
              <a:gd name="T91" fmla="*/ 190562 h 62"/>
              <a:gd name="T92" fmla="*/ 84351 w 61"/>
              <a:gd name="T93" fmla="*/ 194227 h 62"/>
              <a:gd name="T94" fmla="*/ 55011 w 61"/>
              <a:gd name="T95" fmla="*/ 113605 h 62"/>
              <a:gd name="T96" fmla="*/ 110023 w 61"/>
              <a:gd name="T97" fmla="*/ 54970 h 62"/>
              <a:gd name="T98" fmla="*/ 110023 w 61"/>
              <a:gd name="T99" fmla="*/ 153916 h 62"/>
              <a:gd name="T100" fmla="*/ 128360 w 61"/>
              <a:gd name="T101" fmla="*/ 212550 h 62"/>
              <a:gd name="T102" fmla="*/ 95353 w 61"/>
              <a:gd name="T103" fmla="*/ 201556 h 62"/>
              <a:gd name="T104" fmla="*/ 62346 w 61"/>
              <a:gd name="T105" fmla="*/ 161245 h 62"/>
              <a:gd name="T106" fmla="*/ 44009 w 61"/>
              <a:gd name="T107" fmla="*/ 91617 h 62"/>
              <a:gd name="T108" fmla="*/ 69681 w 61"/>
              <a:gd name="T109" fmla="*/ 40311 h 62"/>
              <a:gd name="T110" fmla="*/ 95353 w 61"/>
              <a:gd name="T111" fmla="*/ 14659 h 62"/>
              <a:gd name="T112" fmla="*/ 124692 w 61"/>
              <a:gd name="T113" fmla="*/ 25653 h 62"/>
              <a:gd name="T114" fmla="*/ 161367 w 61"/>
              <a:gd name="T115" fmla="*/ 65964 h 62"/>
              <a:gd name="T116" fmla="*/ 176036 w 61"/>
              <a:gd name="T117" fmla="*/ 135592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1" h="62">
                <a:moveTo>
                  <a:pt x="30" y="0"/>
                </a:moveTo>
                <a:cubicBezTo>
                  <a:pt x="47" y="0"/>
                  <a:pt x="61" y="14"/>
                  <a:pt x="61" y="31"/>
                </a:cubicBezTo>
                <a:cubicBezTo>
                  <a:pt x="61" y="40"/>
                  <a:pt x="57" y="47"/>
                  <a:pt x="52" y="53"/>
                </a:cubicBezTo>
                <a:cubicBezTo>
                  <a:pt x="42" y="44"/>
                  <a:pt x="42" y="44"/>
                  <a:pt x="42" y="44"/>
                </a:cubicBezTo>
                <a:cubicBezTo>
                  <a:pt x="40" y="46"/>
                  <a:pt x="40" y="46"/>
                  <a:pt x="40" y="46"/>
                </a:cubicBezTo>
                <a:cubicBezTo>
                  <a:pt x="47" y="57"/>
                  <a:pt x="47" y="57"/>
                  <a:pt x="47" y="57"/>
                </a:cubicBezTo>
                <a:cubicBezTo>
                  <a:pt x="42" y="60"/>
                  <a:pt x="36" y="62"/>
                  <a:pt x="30" y="62"/>
                </a:cubicBezTo>
                <a:cubicBezTo>
                  <a:pt x="14" y="62"/>
                  <a:pt x="0" y="48"/>
                  <a:pt x="0" y="31"/>
                </a:cubicBezTo>
                <a:cubicBezTo>
                  <a:pt x="0" y="14"/>
                  <a:pt x="14" y="0"/>
                  <a:pt x="30" y="0"/>
                </a:cubicBezTo>
                <a:close/>
                <a:moveTo>
                  <a:pt x="36" y="51"/>
                </a:moveTo>
                <a:cubicBezTo>
                  <a:pt x="35" y="51"/>
                  <a:pt x="35" y="51"/>
                  <a:pt x="35" y="51"/>
                </a:cubicBezTo>
                <a:cubicBezTo>
                  <a:pt x="34" y="52"/>
                  <a:pt x="34" y="52"/>
                  <a:pt x="34" y="52"/>
                </a:cubicBezTo>
                <a:cubicBezTo>
                  <a:pt x="34" y="52"/>
                  <a:pt x="33" y="53"/>
                  <a:pt x="33" y="53"/>
                </a:cubicBezTo>
                <a:cubicBezTo>
                  <a:pt x="33" y="54"/>
                  <a:pt x="33" y="54"/>
                  <a:pt x="33" y="54"/>
                </a:cubicBezTo>
                <a:cubicBezTo>
                  <a:pt x="33" y="54"/>
                  <a:pt x="33" y="54"/>
                  <a:pt x="34" y="54"/>
                </a:cubicBezTo>
                <a:cubicBezTo>
                  <a:pt x="34" y="53"/>
                  <a:pt x="34" y="53"/>
                  <a:pt x="34" y="53"/>
                </a:cubicBezTo>
                <a:cubicBezTo>
                  <a:pt x="34" y="56"/>
                  <a:pt x="34" y="56"/>
                  <a:pt x="34" y="56"/>
                </a:cubicBezTo>
                <a:cubicBezTo>
                  <a:pt x="36" y="56"/>
                  <a:pt x="36" y="56"/>
                  <a:pt x="36" y="56"/>
                </a:cubicBezTo>
                <a:cubicBezTo>
                  <a:pt x="36" y="51"/>
                  <a:pt x="36" y="51"/>
                  <a:pt x="36" y="51"/>
                </a:cubicBezTo>
                <a:close/>
                <a:moveTo>
                  <a:pt x="55" y="39"/>
                </a:moveTo>
                <a:cubicBezTo>
                  <a:pt x="54" y="39"/>
                  <a:pt x="54" y="39"/>
                  <a:pt x="54" y="39"/>
                </a:cubicBezTo>
                <a:cubicBezTo>
                  <a:pt x="54" y="38"/>
                  <a:pt x="54" y="38"/>
                  <a:pt x="54" y="38"/>
                </a:cubicBezTo>
                <a:cubicBezTo>
                  <a:pt x="55" y="38"/>
                  <a:pt x="55" y="38"/>
                  <a:pt x="55" y="38"/>
                </a:cubicBezTo>
                <a:cubicBezTo>
                  <a:pt x="55" y="37"/>
                  <a:pt x="55" y="37"/>
                  <a:pt x="55" y="37"/>
                </a:cubicBezTo>
                <a:cubicBezTo>
                  <a:pt x="54" y="37"/>
                  <a:pt x="54" y="37"/>
                  <a:pt x="54" y="37"/>
                </a:cubicBezTo>
                <a:cubicBezTo>
                  <a:pt x="54" y="36"/>
                  <a:pt x="54" y="36"/>
                  <a:pt x="54" y="36"/>
                </a:cubicBezTo>
                <a:cubicBezTo>
                  <a:pt x="53" y="36"/>
                  <a:pt x="53" y="36"/>
                  <a:pt x="53" y="36"/>
                </a:cubicBezTo>
                <a:cubicBezTo>
                  <a:pt x="53" y="37"/>
                  <a:pt x="53" y="37"/>
                  <a:pt x="53" y="37"/>
                </a:cubicBezTo>
                <a:cubicBezTo>
                  <a:pt x="52" y="37"/>
                  <a:pt x="52" y="37"/>
                  <a:pt x="52" y="37"/>
                </a:cubicBezTo>
                <a:cubicBezTo>
                  <a:pt x="52" y="36"/>
                  <a:pt x="52" y="36"/>
                  <a:pt x="52" y="36"/>
                </a:cubicBezTo>
                <a:cubicBezTo>
                  <a:pt x="51" y="36"/>
                  <a:pt x="51" y="36"/>
                  <a:pt x="51" y="36"/>
                </a:cubicBezTo>
                <a:cubicBezTo>
                  <a:pt x="51" y="37"/>
                  <a:pt x="51" y="37"/>
                  <a:pt x="51" y="37"/>
                </a:cubicBezTo>
                <a:cubicBezTo>
                  <a:pt x="49" y="37"/>
                  <a:pt x="49" y="37"/>
                  <a:pt x="49" y="37"/>
                </a:cubicBezTo>
                <a:cubicBezTo>
                  <a:pt x="49" y="38"/>
                  <a:pt x="49" y="38"/>
                  <a:pt x="49" y="38"/>
                </a:cubicBezTo>
                <a:cubicBezTo>
                  <a:pt x="50" y="38"/>
                  <a:pt x="50" y="38"/>
                  <a:pt x="50" y="38"/>
                </a:cubicBezTo>
                <a:cubicBezTo>
                  <a:pt x="50" y="39"/>
                  <a:pt x="50" y="39"/>
                  <a:pt x="50" y="39"/>
                </a:cubicBezTo>
                <a:cubicBezTo>
                  <a:pt x="49" y="39"/>
                  <a:pt x="49" y="39"/>
                  <a:pt x="49" y="39"/>
                </a:cubicBezTo>
                <a:cubicBezTo>
                  <a:pt x="49" y="40"/>
                  <a:pt x="49" y="40"/>
                  <a:pt x="49" y="40"/>
                </a:cubicBezTo>
                <a:cubicBezTo>
                  <a:pt x="50" y="40"/>
                  <a:pt x="50" y="40"/>
                  <a:pt x="50" y="40"/>
                </a:cubicBezTo>
                <a:cubicBezTo>
                  <a:pt x="50" y="41"/>
                  <a:pt x="50" y="41"/>
                  <a:pt x="50" y="41"/>
                </a:cubicBezTo>
                <a:cubicBezTo>
                  <a:pt x="51" y="41"/>
                  <a:pt x="51" y="41"/>
                  <a:pt x="51" y="41"/>
                </a:cubicBezTo>
                <a:cubicBezTo>
                  <a:pt x="51" y="40"/>
                  <a:pt x="51" y="40"/>
                  <a:pt x="51" y="40"/>
                </a:cubicBezTo>
                <a:cubicBezTo>
                  <a:pt x="52" y="40"/>
                  <a:pt x="52" y="40"/>
                  <a:pt x="52" y="40"/>
                </a:cubicBezTo>
                <a:cubicBezTo>
                  <a:pt x="52" y="41"/>
                  <a:pt x="52" y="41"/>
                  <a:pt x="52" y="41"/>
                </a:cubicBezTo>
                <a:cubicBezTo>
                  <a:pt x="53" y="41"/>
                  <a:pt x="53" y="41"/>
                  <a:pt x="53" y="41"/>
                </a:cubicBezTo>
                <a:cubicBezTo>
                  <a:pt x="54" y="40"/>
                  <a:pt x="54" y="40"/>
                  <a:pt x="54" y="40"/>
                </a:cubicBezTo>
                <a:cubicBezTo>
                  <a:pt x="55" y="40"/>
                  <a:pt x="55" y="40"/>
                  <a:pt x="55" y="40"/>
                </a:cubicBezTo>
                <a:cubicBezTo>
                  <a:pt x="55" y="39"/>
                  <a:pt x="55" y="39"/>
                  <a:pt x="55" y="39"/>
                </a:cubicBezTo>
                <a:close/>
                <a:moveTo>
                  <a:pt x="53" y="38"/>
                </a:moveTo>
                <a:cubicBezTo>
                  <a:pt x="52" y="38"/>
                  <a:pt x="52" y="38"/>
                  <a:pt x="52" y="38"/>
                </a:cubicBezTo>
                <a:cubicBezTo>
                  <a:pt x="51" y="39"/>
                  <a:pt x="51" y="39"/>
                  <a:pt x="51" y="39"/>
                </a:cubicBezTo>
                <a:cubicBezTo>
                  <a:pt x="53" y="39"/>
                  <a:pt x="53" y="39"/>
                  <a:pt x="53" y="39"/>
                </a:cubicBezTo>
                <a:cubicBezTo>
                  <a:pt x="53" y="38"/>
                  <a:pt x="53" y="38"/>
                  <a:pt x="53" y="38"/>
                </a:cubicBezTo>
                <a:close/>
                <a:moveTo>
                  <a:pt x="51" y="27"/>
                </a:moveTo>
                <a:cubicBezTo>
                  <a:pt x="51" y="27"/>
                  <a:pt x="51" y="28"/>
                  <a:pt x="51" y="28"/>
                </a:cubicBezTo>
                <a:cubicBezTo>
                  <a:pt x="51" y="28"/>
                  <a:pt x="51" y="28"/>
                  <a:pt x="51" y="29"/>
                </a:cubicBezTo>
                <a:cubicBezTo>
                  <a:pt x="52" y="29"/>
                  <a:pt x="52" y="29"/>
                  <a:pt x="52" y="29"/>
                </a:cubicBezTo>
                <a:cubicBezTo>
                  <a:pt x="52" y="29"/>
                  <a:pt x="53" y="29"/>
                  <a:pt x="53" y="29"/>
                </a:cubicBezTo>
                <a:cubicBezTo>
                  <a:pt x="54" y="29"/>
                  <a:pt x="54" y="29"/>
                  <a:pt x="55" y="29"/>
                </a:cubicBezTo>
                <a:cubicBezTo>
                  <a:pt x="55" y="28"/>
                  <a:pt x="55" y="28"/>
                  <a:pt x="55" y="27"/>
                </a:cubicBezTo>
                <a:cubicBezTo>
                  <a:pt x="55" y="26"/>
                  <a:pt x="55" y="26"/>
                  <a:pt x="55" y="26"/>
                </a:cubicBezTo>
                <a:cubicBezTo>
                  <a:pt x="55" y="25"/>
                  <a:pt x="55" y="25"/>
                  <a:pt x="55" y="25"/>
                </a:cubicBezTo>
                <a:cubicBezTo>
                  <a:pt x="55" y="25"/>
                  <a:pt x="55" y="25"/>
                  <a:pt x="54" y="25"/>
                </a:cubicBezTo>
                <a:cubicBezTo>
                  <a:pt x="54" y="25"/>
                  <a:pt x="54" y="24"/>
                  <a:pt x="54" y="24"/>
                </a:cubicBezTo>
                <a:cubicBezTo>
                  <a:pt x="54" y="24"/>
                  <a:pt x="53" y="24"/>
                  <a:pt x="53" y="24"/>
                </a:cubicBezTo>
                <a:cubicBezTo>
                  <a:pt x="52" y="24"/>
                  <a:pt x="52" y="24"/>
                  <a:pt x="52" y="25"/>
                </a:cubicBezTo>
                <a:cubicBezTo>
                  <a:pt x="51" y="25"/>
                  <a:pt x="51" y="26"/>
                  <a:pt x="51" y="27"/>
                </a:cubicBezTo>
                <a:close/>
                <a:moveTo>
                  <a:pt x="52" y="27"/>
                </a:moveTo>
                <a:cubicBezTo>
                  <a:pt x="52" y="27"/>
                  <a:pt x="52" y="28"/>
                  <a:pt x="53" y="28"/>
                </a:cubicBezTo>
                <a:cubicBezTo>
                  <a:pt x="53" y="28"/>
                  <a:pt x="53" y="28"/>
                  <a:pt x="53" y="28"/>
                </a:cubicBezTo>
                <a:cubicBezTo>
                  <a:pt x="53" y="28"/>
                  <a:pt x="53" y="28"/>
                  <a:pt x="53" y="28"/>
                </a:cubicBezTo>
                <a:cubicBezTo>
                  <a:pt x="54" y="28"/>
                  <a:pt x="54" y="28"/>
                  <a:pt x="54" y="28"/>
                </a:cubicBezTo>
                <a:cubicBezTo>
                  <a:pt x="54" y="28"/>
                  <a:pt x="54" y="27"/>
                  <a:pt x="54" y="27"/>
                </a:cubicBezTo>
                <a:cubicBezTo>
                  <a:pt x="54" y="26"/>
                  <a:pt x="54" y="26"/>
                  <a:pt x="54" y="25"/>
                </a:cubicBezTo>
                <a:cubicBezTo>
                  <a:pt x="53" y="25"/>
                  <a:pt x="53" y="25"/>
                  <a:pt x="53" y="25"/>
                </a:cubicBezTo>
                <a:cubicBezTo>
                  <a:pt x="53" y="25"/>
                  <a:pt x="53" y="25"/>
                  <a:pt x="53" y="25"/>
                </a:cubicBezTo>
                <a:cubicBezTo>
                  <a:pt x="52" y="26"/>
                  <a:pt x="52" y="26"/>
                  <a:pt x="52" y="27"/>
                </a:cubicBezTo>
                <a:close/>
                <a:moveTo>
                  <a:pt x="46" y="18"/>
                </a:moveTo>
                <a:cubicBezTo>
                  <a:pt x="46" y="18"/>
                  <a:pt x="46" y="18"/>
                  <a:pt x="47" y="18"/>
                </a:cubicBezTo>
                <a:cubicBezTo>
                  <a:pt x="47" y="18"/>
                  <a:pt x="47" y="19"/>
                  <a:pt x="47" y="19"/>
                </a:cubicBezTo>
                <a:cubicBezTo>
                  <a:pt x="47" y="19"/>
                  <a:pt x="48" y="19"/>
                  <a:pt x="48" y="19"/>
                </a:cubicBezTo>
                <a:cubicBezTo>
                  <a:pt x="49" y="19"/>
                  <a:pt x="49" y="19"/>
                  <a:pt x="50" y="18"/>
                </a:cubicBezTo>
                <a:cubicBezTo>
                  <a:pt x="50" y="18"/>
                  <a:pt x="50" y="17"/>
                  <a:pt x="50" y="16"/>
                </a:cubicBezTo>
                <a:cubicBezTo>
                  <a:pt x="50" y="16"/>
                  <a:pt x="50" y="15"/>
                  <a:pt x="50" y="15"/>
                </a:cubicBezTo>
                <a:cubicBezTo>
                  <a:pt x="50" y="14"/>
                  <a:pt x="50" y="14"/>
                  <a:pt x="49" y="14"/>
                </a:cubicBezTo>
                <a:cubicBezTo>
                  <a:pt x="49" y="14"/>
                  <a:pt x="49" y="14"/>
                  <a:pt x="48" y="14"/>
                </a:cubicBezTo>
                <a:cubicBezTo>
                  <a:pt x="48" y="14"/>
                  <a:pt x="47" y="14"/>
                  <a:pt x="47" y="14"/>
                </a:cubicBezTo>
                <a:cubicBezTo>
                  <a:pt x="47" y="14"/>
                  <a:pt x="47" y="14"/>
                  <a:pt x="46" y="14"/>
                </a:cubicBezTo>
                <a:cubicBezTo>
                  <a:pt x="46" y="15"/>
                  <a:pt x="46" y="15"/>
                  <a:pt x="46" y="15"/>
                </a:cubicBezTo>
                <a:cubicBezTo>
                  <a:pt x="46" y="16"/>
                  <a:pt x="46" y="16"/>
                  <a:pt x="47" y="17"/>
                </a:cubicBezTo>
                <a:cubicBezTo>
                  <a:pt x="47" y="17"/>
                  <a:pt x="47" y="17"/>
                  <a:pt x="48" y="17"/>
                </a:cubicBezTo>
                <a:cubicBezTo>
                  <a:pt x="48" y="17"/>
                  <a:pt x="48" y="17"/>
                  <a:pt x="48" y="17"/>
                </a:cubicBezTo>
                <a:cubicBezTo>
                  <a:pt x="49" y="17"/>
                  <a:pt x="49" y="17"/>
                  <a:pt x="49" y="17"/>
                </a:cubicBezTo>
                <a:cubicBezTo>
                  <a:pt x="49" y="17"/>
                  <a:pt x="49" y="17"/>
                  <a:pt x="49" y="18"/>
                </a:cubicBezTo>
                <a:cubicBezTo>
                  <a:pt x="49" y="18"/>
                  <a:pt x="48" y="18"/>
                  <a:pt x="48" y="18"/>
                </a:cubicBezTo>
                <a:cubicBezTo>
                  <a:pt x="48" y="18"/>
                  <a:pt x="48" y="18"/>
                  <a:pt x="48" y="18"/>
                </a:cubicBezTo>
                <a:cubicBezTo>
                  <a:pt x="48" y="18"/>
                  <a:pt x="48" y="18"/>
                  <a:pt x="48" y="17"/>
                </a:cubicBezTo>
                <a:cubicBezTo>
                  <a:pt x="46" y="18"/>
                  <a:pt x="46" y="18"/>
                  <a:pt x="46" y="18"/>
                </a:cubicBezTo>
                <a:close/>
                <a:moveTo>
                  <a:pt x="49" y="15"/>
                </a:moveTo>
                <a:cubicBezTo>
                  <a:pt x="49" y="15"/>
                  <a:pt x="49" y="15"/>
                  <a:pt x="49" y="15"/>
                </a:cubicBezTo>
                <a:cubicBezTo>
                  <a:pt x="49" y="15"/>
                  <a:pt x="48" y="14"/>
                  <a:pt x="48" y="14"/>
                </a:cubicBezTo>
                <a:cubicBezTo>
                  <a:pt x="48" y="14"/>
                  <a:pt x="48" y="15"/>
                  <a:pt x="48" y="15"/>
                </a:cubicBezTo>
                <a:cubicBezTo>
                  <a:pt x="48" y="15"/>
                  <a:pt x="47" y="15"/>
                  <a:pt x="47" y="15"/>
                </a:cubicBezTo>
                <a:cubicBezTo>
                  <a:pt x="47" y="16"/>
                  <a:pt x="48" y="16"/>
                  <a:pt x="48" y="16"/>
                </a:cubicBezTo>
                <a:cubicBezTo>
                  <a:pt x="48" y="16"/>
                  <a:pt x="48" y="16"/>
                  <a:pt x="48" y="16"/>
                </a:cubicBezTo>
                <a:cubicBezTo>
                  <a:pt x="48" y="16"/>
                  <a:pt x="49" y="16"/>
                  <a:pt x="49" y="16"/>
                </a:cubicBezTo>
                <a:cubicBezTo>
                  <a:pt x="49" y="16"/>
                  <a:pt x="49" y="16"/>
                  <a:pt x="49" y="15"/>
                </a:cubicBezTo>
                <a:close/>
                <a:moveTo>
                  <a:pt x="37" y="9"/>
                </a:moveTo>
                <a:cubicBezTo>
                  <a:pt x="36" y="9"/>
                  <a:pt x="36" y="9"/>
                  <a:pt x="36" y="10"/>
                </a:cubicBezTo>
                <a:cubicBezTo>
                  <a:pt x="36" y="10"/>
                  <a:pt x="36" y="10"/>
                  <a:pt x="36" y="10"/>
                </a:cubicBezTo>
                <a:cubicBezTo>
                  <a:pt x="36" y="11"/>
                  <a:pt x="36" y="11"/>
                  <a:pt x="36" y="11"/>
                </a:cubicBezTo>
                <a:cubicBezTo>
                  <a:pt x="36" y="11"/>
                  <a:pt x="36" y="12"/>
                  <a:pt x="37" y="12"/>
                </a:cubicBezTo>
                <a:cubicBezTo>
                  <a:pt x="37" y="12"/>
                  <a:pt x="37" y="12"/>
                  <a:pt x="38" y="12"/>
                </a:cubicBezTo>
                <a:cubicBezTo>
                  <a:pt x="38" y="12"/>
                  <a:pt x="39" y="12"/>
                  <a:pt x="39" y="12"/>
                </a:cubicBezTo>
                <a:cubicBezTo>
                  <a:pt x="39" y="12"/>
                  <a:pt x="39" y="12"/>
                  <a:pt x="39" y="12"/>
                </a:cubicBezTo>
                <a:cubicBezTo>
                  <a:pt x="40" y="11"/>
                  <a:pt x="40" y="11"/>
                  <a:pt x="40" y="11"/>
                </a:cubicBezTo>
                <a:cubicBezTo>
                  <a:pt x="40" y="11"/>
                  <a:pt x="40" y="11"/>
                  <a:pt x="40" y="10"/>
                </a:cubicBezTo>
                <a:cubicBezTo>
                  <a:pt x="40" y="10"/>
                  <a:pt x="40" y="10"/>
                  <a:pt x="40" y="10"/>
                </a:cubicBezTo>
                <a:cubicBezTo>
                  <a:pt x="40" y="9"/>
                  <a:pt x="39" y="9"/>
                  <a:pt x="39" y="9"/>
                </a:cubicBezTo>
                <a:cubicBezTo>
                  <a:pt x="39" y="9"/>
                  <a:pt x="40" y="9"/>
                  <a:pt x="40" y="9"/>
                </a:cubicBezTo>
                <a:cubicBezTo>
                  <a:pt x="40" y="8"/>
                  <a:pt x="40" y="8"/>
                  <a:pt x="40" y="8"/>
                </a:cubicBezTo>
                <a:cubicBezTo>
                  <a:pt x="40" y="8"/>
                  <a:pt x="40" y="7"/>
                  <a:pt x="39" y="7"/>
                </a:cubicBezTo>
                <a:cubicBezTo>
                  <a:pt x="39" y="7"/>
                  <a:pt x="39" y="7"/>
                  <a:pt x="38" y="7"/>
                </a:cubicBezTo>
                <a:cubicBezTo>
                  <a:pt x="37" y="7"/>
                  <a:pt x="37" y="7"/>
                  <a:pt x="37" y="7"/>
                </a:cubicBezTo>
                <a:cubicBezTo>
                  <a:pt x="36" y="7"/>
                  <a:pt x="36" y="8"/>
                  <a:pt x="36" y="8"/>
                </a:cubicBezTo>
                <a:cubicBezTo>
                  <a:pt x="36" y="8"/>
                  <a:pt x="36" y="8"/>
                  <a:pt x="36" y="9"/>
                </a:cubicBezTo>
                <a:cubicBezTo>
                  <a:pt x="36" y="9"/>
                  <a:pt x="37" y="9"/>
                  <a:pt x="37" y="9"/>
                </a:cubicBezTo>
                <a:close/>
                <a:moveTo>
                  <a:pt x="37" y="8"/>
                </a:moveTo>
                <a:cubicBezTo>
                  <a:pt x="37" y="8"/>
                  <a:pt x="37" y="8"/>
                  <a:pt x="38" y="9"/>
                </a:cubicBezTo>
                <a:cubicBezTo>
                  <a:pt x="38" y="9"/>
                  <a:pt x="38" y="9"/>
                  <a:pt x="38" y="9"/>
                </a:cubicBezTo>
                <a:cubicBezTo>
                  <a:pt x="38" y="9"/>
                  <a:pt x="38" y="9"/>
                  <a:pt x="38" y="9"/>
                </a:cubicBezTo>
                <a:cubicBezTo>
                  <a:pt x="38" y="8"/>
                  <a:pt x="39" y="8"/>
                  <a:pt x="39" y="8"/>
                </a:cubicBezTo>
                <a:cubicBezTo>
                  <a:pt x="39" y="8"/>
                  <a:pt x="38" y="8"/>
                  <a:pt x="38" y="8"/>
                </a:cubicBezTo>
                <a:cubicBezTo>
                  <a:pt x="38" y="8"/>
                  <a:pt x="38" y="8"/>
                  <a:pt x="38" y="8"/>
                </a:cubicBezTo>
                <a:cubicBezTo>
                  <a:pt x="38" y="8"/>
                  <a:pt x="38" y="8"/>
                  <a:pt x="38" y="8"/>
                </a:cubicBezTo>
                <a:cubicBezTo>
                  <a:pt x="37" y="8"/>
                  <a:pt x="37" y="8"/>
                  <a:pt x="37" y="8"/>
                </a:cubicBezTo>
                <a:close/>
                <a:moveTo>
                  <a:pt x="37" y="10"/>
                </a:moveTo>
                <a:cubicBezTo>
                  <a:pt x="37" y="10"/>
                  <a:pt x="37" y="11"/>
                  <a:pt x="37" y="11"/>
                </a:cubicBezTo>
                <a:cubicBezTo>
                  <a:pt x="38" y="11"/>
                  <a:pt x="38" y="11"/>
                  <a:pt x="38" y="11"/>
                </a:cubicBezTo>
                <a:cubicBezTo>
                  <a:pt x="38" y="11"/>
                  <a:pt x="38" y="11"/>
                  <a:pt x="38" y="11"/>
                </a:cubicBezTo>
                <a:cubicBezTo>
                  <a:pt x="39" y="11"/>
                  <a:pt x="39" y="10"/>
                  <a:pt x="39" y="10"/>
                </a:cubicBezTo>
                <a:cubicBezTo>
                  <a:pt x="39" y="10"/>
                  <a:pt x="39" y="10"/>
                  <a:pt x="38" y="10"/>
                </a:cubicBezTo>
                <a:cubicBezTo>
                  <a:pt x="38" y="10"/>
                  <a:pt x="38" y="9"/>
                  <a:pt x="38" y="9"/>
                </a:cubicBezTo>
                <a:cubicBezTo>
                  <a:pt x="38" y="9"/>
                  <a:pt x="38" y="10"/>
                  <a:pt x="37" y="10"/>
                </a:cubicBezTo>
                <a:cubicBezTo>
                  <a:pt x="37" y="10"/>
                  <a:pt x="37" y="10"/>
                  <a:pt x="37" y="10"/>
                </a:cubicBezTo>
                <a:close/>
                <a:moveTo>
                  <a:pt x="24" y="6"/>
                </a:moveTo>
                <a:cubicBezTo>
                  <a:pt x="24" y="7"/>
                  <a:pt x="24" y="7"/>
                  <a:pt x="24" y="7"/>
                </a:cubicBezTo>
                <a:cubicBezTo>
                  <a:pt x="27" y="7"/>
                  <a:pt x="27" y="7"/>
                  <a:pt x="27" y="7"/>
                </a:cubicBezTo>
                <a:cubicBezTo>
                  <a:pt x="26" y="8"/>
                  <a:pt x="26" y="8"/>
                  <a:pt x="26" y="9"/>
                </a:cubicBezTo>
                <a:cubicBezTo>
                  <a:pt x="25" y="9"/>
                  <a:pt x="25" y="10"/>
                  <a:pt x="25" y="11"/>
                </a:cubicBezTo>
                <a:cubicBezTo>
                  <a:pt x="26" y="11"/>
                  <a:pt x="26" y="11"/>
                  <a:pt x="26" y="11"/>
                </a:cubicBezTo>
                <a:cubicBezTo>
                  <a:pt x="27" y="10"/>
                  <a:pt x="27" y="10"/>
                  <a:pt x="27" y="9"/>
                </a:cubicBezTo>
                <a:cubicBezTo>
                  <a:pt x="27" y="9"/>
                  <a:pt x="27" y="8"/>
                  <a:pt x="27" y="8"/>
                </a:cubicBezTo>
                <a:cubicBezTo>
                  <a:pt x="28" y="7"/>
                  <a:pt x="28" y="7"/>
                  <a:pt x="28" y="7"/>
                </a:cubicBezTo>
                <a:cubicBezTo>
                  <a:pt x="28" y="6"/>
                  <a:pt x="28" y="6"/>
                  <a:pt x="28" y="6"/>
                </a:cubicBezTo>
                <a:cubicBezTo>
                  <a:pt x="24" y="6"/>
                  <a:pt x="24" y="6"/>
                  <a:pt x="24" y="6"/>
                </a:cubicBezTo>
                <a:close/>
                <a:moveTo>
                  <a:pt x="17" y="12"/>
                </a:moveTo>
                <a:cubicBezTo>
                  <a:pt x="17" y="12"/>
                  <a:pt x="17" y="12"/>
                  <a:pt x="17" y="12"/>
                </a:cubicBezTo>
                <a:cubicBezTo>
                  <a:pt x="17" y="11"/>
                  <a:pt x="17" y="11"/>
                  <a:pt x="16" y="11"/>
                </a:cubicBezTo>
                <a:cubicBezTo>
                  <a:pt x="16" y="11"/>
                  <a:pt x="16" y="11"/>
                  <a:pt x="16" y="11"/>
                </a:cubicBezTo>
                <a:cubicBezTo>
                  <a:pt x="15" y="11"/>
                  <a:pt x="14" y="11"/>
                  <a:pt x="14" y="12"/>
                </a:cubicBezTo>
                <a:cubicBezTo>
                  <a:pt x="14" y="12"/>
                  <a:pt x="13" y="13"/>
                  <a:pt x="13" y="14"/>
                </a:cubicBezTo>
                <a:cubicBezTo>
                  <a:pt x="13" y="14"/>
                  <a:pt x="13" y="15"/>
                  <a:pt x="14" y="15"/>
                </a:cubicBezTo>
                <a:cubicBezTo>
                  <a:pt x="14" y="16"/>
                  <a:pt x="14" y="16"/>
                  <a:pt x="14" y="16"/>
                </a:cubicBezTo>
                <a:cubicBezTo>
                  <a:pt x="15" y="16"/>
                  <a:pt x="15" y="16"/>
                  <a:pt x="16" y="16"/>
                </a:cubicBezTo>
                <a:cubicBezTo>
                  <a:pt x="16" y="16"/>
                  <a:pt x="16" y="16"/>
                  <a:pt x="17" y="16"/>
                </a:cubicBezTo>
                <a:cubicBezTo>
                  <a:pt x="17" y="16"/>
                  <a:pt x="17" y="16"/>
                  <a:pt x="17" y="16"/>
                </a:cubicBezTo>
                <a:cubicBezTo>
                  <a:pt x="17" y="15"/>
                  <a:pt x="18" y="15"/>
                  <a:pt x="18" y="15"/>
                </a:cubicBezTo>
                <a:cubicBezTo>
                  <a:pt x="18" y="14"/>
                  <a:pt x="17" y="14"/>
                  <a:pt x="17" y="13"/>
                </a:cubicBezTo>
                <a:cubicBezTo>
                  <a:pt x="17" y="13"/>
                  <a:pt x="16" y="13"/>
                  <a:pt x="16" y="13"/>
                </a:cubicBezTo>
                <a:cubicBezTo>
                  <a:pt x="16" y="13"/>
                  <a:pt x="15" y="13"/>
                  <a:pt x="15" y="13"/>
                </a:cubicBezTo>
                <a:cubicBezTo>
                  <a:pt x="15" y="13"/>
                  <a:pt x="15" y="13"/>
                  <a:pt x="15" y="13"/>
                </a:cubicBezTo>
                <a:cubicBezTo>
                  <a:pt x="15" y="13"/>
                  <a:pt x="15" y="12"/>
                  <a:pt x="15" y="12"/>
                </a:cubicBezTo>
                <a:cubicBezTo>
                  <a:pt x="15" y="12"/>
                  <a:pt x="15" y="12"/>
                  <a:pt x="16" y="12"/>
                </a:cubicBezTo>
                <a:cubicBezTo>
                  <a:pt x="16" y="12"/>
                  <a:pt x="16" y="12"/>
                  <a:pt x="16" y="12"/>
                </a:cubicBezTo>
                <a:cubicBezTo>
                  <a:pt x="16" y="12"/>
                  <a:pt x="16" y="12"/>
                  <a:pt x="16" y="13"/>
                </a:cubicBezTo>
                <a:cubicBezTo>
                  <a:pt x="17" y="12"/>
                  <a:pt x="17" y="12"/>
                  <a:pt x="17" y="12"/>
                </a:cubicBezTo>
                <a:close/>
                <a:moveTo>
                  <a:pt x="15" y="15"/>
                </a:moveTo>
                <a:cubicBezTo>
                  <a:pt x="15" y="15"/>
                  <a:pt x="15" y="15"/>
                  <a:pt x="15" y="15"/>
                </a:cubicBezTo>
                <a:cubicBezTo>
                  <a:pt x="15" y="15"/>
                  <a:pt x="15" y="15"/>
                  <a:pt x="16" y="15"/>
                </a:cubicBezTo>
                <a:cubicBezTo>
                  <a:pt x="16" y="15"/>
                  <a:pt x="16" y="15"/>
                  <a:pt x="16" y="15"/>
                </a:cubicBezTo>
                <a:cubicBezTo>
                  <a:pt x="16" y="15"/>
                  <a:pt x="16" y="15"/>
                  <a:pt x="16" y="15"/>
                </a:cubicBezTo>
                <a:cubicBezTo>
                  <a:pt x="16" y="14"/>
                  <a:pt x="16" y="14"/>
                  <a:pt x="16" y="14"/>
                </a:cubicBezTo>
                <a:cubicBezTo>
                  <a:pt x="16" y="14"/>
                  <a:pt x="16" y="14"/>
                  <a:pt x="16" y="14"/>
                </a:cubicBezTo>
                <a:cubicBezTo>
                  <a:pt x="15" y="14"/>
                  <a:pt x="15" y="14"/>
                  <a:pt x="15" y="14"/>
                </a:cubicBezTo>
                <a:cubicBezTo>
                  <a:pt x="15" y="14"/>
                  <a:pt x="15" y="14"/>
                  <a:pt x="15" y="15"/>
                </a:cubicBezTo>
                <a:close/>
                <a:moveTo>
                  <a:pt x="7" y="21"/>
                </a:moveTo>
                <a:cubicBezTo>
                  <a:pt x="7" y="24"/>
                  <a:pt x="7" y="24"/>
                  <a:pt x="7" y="24"/>
                </a:cubicBezTo>
                <a:cubicBezTo>
                  <a:pt x="8" y="24"/>
                  <a:pt x="8" y="24"/>
                  <a:pt x="8" y="24"/>
                </a:cubicBezTo>
                <a:cubicBezTo>
                  <a:pt x="8" y="24"/>
                  <a:pt x="8" y="24"/>
                  <a:pt x="8" y="23"/>
                </a:cubicBezTo>
                <a:cubicBezTo>
                  <a:pt x="8" y="23"/>
                  <a:pt x="8" y="23"/>
                  <a:pt x="9" y="23"/>
                </a:cubicBezTo>
                <a:cubicBezTo>
                  <a:pt x="9" y="23"/>
                  <a:pt x="9" y="23"/>
                  <a:pt x="9" y="24"/>
                </a:cubicBezTo>
                <a:cubicBezTo>
                  <a:pt x="9" y="24"/>
                  <a:pt x="9" y="24"/>
                  <a:pt x="9" y="24"/>
                </a:cubicBezTo>
                <a:cubicBezTo>
                  <a:pt x="9" y="25"/>
                  <a:pt x="9" y="25"/>
                  <a:pt x="9" y="25"/>
                </a:cubicBezTo>
                <a:cubicBezTo>
                  <a:pt x="9" y="25"/>
                  <a:pt x="9" y="25"/>
                  <a:pt x="9" y="25"/>
                </a:cubicBezTo>
                <a:cubicBezTo>
                  <a:pt x="8" y="25"/>
                  <a:pt x="8" y="25"/>
                  <a:pt x="8" y="25"/>
                </a:cubicBezTo>
                <a:cubicBezTo>
                  <a:pt x="8" y="25"/>
                  <a:pt x="8" y="25"/>
                  <a:pt x="8" y="24"/>
                </a:cubicBezTo>
                <a:cubicBezTo>
                  <a:pt x="7" y="25"/>
                  <a:pt x="7" y="25"/>
                  <a:pt x="7" y="25"/>
                </a:cubicBezTo>
                <a:cubicBezTo>
                  <a:pt x="7" y="25"/>
                  <a:pt x="7" y="25"/>
                  <a:pt x="7" y="25"/>
                </a:cubicBezTo>
                <a:cubicBezTo>
                  <a:pt x="7" y="25"/>
                  <a:pt x="7" y="25"/>
                  <a:pt x="7" y="26"/>
                </a:cubicBezTo>
                <a:cubicBezTo>
                  <a:pt x="7" y="26"/>
                  <a:pt x="8" y="26"/>
                  <a:pt x="8" y="26"/>
                </a:cubicBezTo>
                <a:cubicBezTo>
                  <a:pt x="8" y="26"/>
                  <a:pt x="8" y="26"/>
                  <a:pt x="9" y="26"/>
                </a:cubicBezTo>
                <a:cubicBezTo>
                  <a:pt x="9" y="26"/>
                  <a:pt x="9" y="26"/>
                  <a:pt x="10" y="26"/>
                </a:cubicBezTo>
                <a:cubicBezTo>
                  <a:pt x="10" y="26"/>
                  <a:pt x="10" y="25"/>
                  <a:pt x="10" y="25"/>
                </a:cubicBezTo>
                <a:cubicBezTo>
                  <a:pt x="11" y="25"/>
                  <a:pt x="11" y="24"/>
                  <a:pt x="11" y="24"/>
                </a:cubicBezTo>
                <a:cubicBezTo>
                  <a:pt x="11" y="24"/>
                  <a:pt x="11" y="23"/>
                  <a:pt x="10" y="23"/>
                </a:cubicBezTo>
                <a:cubicBezTo>
                  <a:pt x="10" y="23"/>
                  <a:pt x="10" y="23"/>
                  <a:pt x="9" y="23"/>
                </a:cubicBezTo>
                <a:cubicBezTo>
                  <a:pt x="9" y="23"/>
                  <a:pt x="9" y="23"/>
                  <a:pt x="9" y="23"/>
                </a:cubicBezTo>
                <a:cubicBezTo>
                  <a:pt x="8" y="23"/>
                  <a:pt x="8" y="23"/>
                  <a:pt x="8" y="23"/>
                </a:cubicBezTo>
                <a:cubicBezTo>
                  <a:pt x="8" y="22"/>
                  <a:pt x="8" y="22"/>
                  <a:pt x="8" y="22"/>
                </a:cubicBezTo>
                <a:cubicBezTo>
                  <a:pt x="10" y="22"/>
                  <a:pt x="10" y="22"/>
                  <a:pt x="10" y="22"/>
                </a:cubicBezTo>
                <a:cubicBezTo>
                  <a:pt x="10" y="21"/>
                  <a:pt x="10" y="21"/>
                  <a:pt x="10" y="21"/>
                </a:cubicBezTo>
                <a:cubicBezTo>
                  <a:pt x="7" y="21"/>
                  <a:pt x="7" y="21"/>
                  <a:pt x="7" y="21"/>
                </a:cubicBezTo>
                <a:close/>
                <a:moveTo>
                  <a:pt x="8" y="37"/>
                </a:moveTo>
                <a:cubicBezTo>
                  <a:pt x="8" y="38"/>
                  <a:pt x="8" y="38"/>
                  <a:pt x="8" y="38"/>
                </a:cubicBezTo>
                <a:cubicBezTo>
                  <a:pt x="9" y="38"/>
                  <a:pt x="9" y="38"/>
                  <a:pt x="9" y="38"/>
                </a:cubicBezTo>
                <a:cubicBezTo>
                  <a:pt x="9" y="37"/>
                  <a:pt x="9" y="37"/>
                  <a:pt x="9" y="37"/>
                </a:cubicBezTo>
                <a:cubicBezTo>
                  <a:pt x="10" y="37"/>
                  <a:pt x="10" y="37"/>
                  <a:pt x="10" y="37"/>
                </a:cubicBezTo>
                <a:cubicBezTo>
                  <a:pt x="10" y="36"/>
                  <a:pt x="10" y="36"/>
                  <a:pt x="10" y="36"/>
                </a:cubicBezTo>
                <a:cubicBezTo>
                  <a:pt x="9" y="36"/>
                  <a:pt x="9" y="36"/>
                  <a:pt x="9" y="36"/>
                </a:cubicBezTo>
                <a:cubicBezTo>
                  <a:pt x="9" y="33"/>
                  <a:pt x="9" y="33"/>
                  <a:pt x="9" y="33"/>
                </a:cubicBezTo>
                <a:cubicBezTo>
                  <a:pt x="8" y="33"/>
                  <a:pt x="8" y="33"/>
                  <a:pt x="8" y="33"/>
                </a:cubicBezTo>
                <a:cubicBezTo>
                  <a:pt x="5" y="36"/>
                  <a:pt x="5" y="36"/>
                  <a:pt x="5" y="36"/>
                </a:cubicBezTo>
                <a:cubicBezTo>
                  <a:pt x="5" y="37"/>
                  <a:pt x="5" y="37"/>
                  <a:pt x="5" y="37"/>
                </a:cubicBezTo>
                <a:cubicBezTo>
                  <a:pt x="8" y="37"/>
                  <a:pt x="8" y="37"/>
                  <a:pt x="8" y="37"/>
                </a:cubicBezTo>
                <a:close/>
                <a:moveTo>
                  <a:pt x="8" y="36"/>
                </a:moveTo>
                <a:cubicBezTo>
                  <a:pt x="8" y="34"/>
                  <a:pt x="8" y="34"/>
                  <a:pt x="8" y="34"/>
                </a:cubicBezTo>
                <a:cubicBezTo>
                  <a:pt x="7" y="36"/>
                  <a:pt x="7" y="36"/>
                  <a:pt x="7" y="36"/>
                </a:cubicBezTo>
                <a:cubicBezTo>
                  <a:pt x="8" y="36"/>
                  <a:pt x="8" y="36"/>
                  <a:pt x="8" y="36"/>
                </a:cubicBezTo>
                <a:close/>
                <a:moveTo>
                  <a:pt x="12" y="45"/>
                </a:moveTo>
                <a:cubicBezTo>
                  <a:pt x="12" y="45"/>
                  <a:pt x="12" y="45"/>
                  <a:pt x="13" y="44"/>
                </a:cubicBezTo>
                <a:cubicBezTo>
                  <a:pt x="13" y="44"/>
                  <a:pt x="13" y="44"/>
                  <a:pt x="13" y="44"/>
                </a:cubicBezTo>
                <a:cubicBezTo>
                  <a:pt x="13" y="44"/>
                  <a:pt x="13" y="44"/>
                  <a:pt x="13" y="44"/>
                </a:cubicBezTo>
                <a:cubicBezTo>
                  <a:pt x="13" y="45"/>
                  <a:pt x="13" y="45"/>
                  <a:pt x="13" y="45"/>
                </a:cubicBezTo>
                <a:cubicBezTo>
                  <a:pt x="13" y="45"/>
                  <a:pt x="13" y="45"/>
                  <a:pt x="13" y="45"/>
                </a:cubicBezTo>
                <a:cubicBezTo>
                  <a:pt x="13" y="45"/>
                  <a:pt x="13" y="45"/>
                  <a:pt x="13" y="45"/>
                </a:cubicBezTo>
                <a:cubicBezTo>
                  <a:pt x="13" y="45"/>
                  <a:pt x="13" y="45"/>
                  <a:pt x="13" y="45"/>
                </a:cubicBezTo>
                <a:cubicBezTo>
                  <a:pt x="13" y="46"/>
                  <a:pt x="13" y="46"/>
                  <a:pt x="13" y="46"/>
                </a:cubicBezTo>
                <a:cubicBezTo>
                  <a:pt x="13" y="46"/>
                  <a:pt x="13" y="46"/>
                  <a:pt x="13" y="46"/>
                </a:cubicBezTo>
                <a:cubicBezTo>
                  <a:pt x="13" y="46"/>
                  <a:pt x="13" y="46"/>
                  <a:pt x="14" y="46"/>
                </a:cubicBezTo>
                <a:cubicBezTo>
                  <a:pt x="14" y="47"/>
                  <a:pt x="14" y="47"/>
                  <a:pt x="14" y="47"/>
                </a:cubicBezTo>
                <a:cubicBezTo>
                  <a:pt x="14" y="47"/>
                  <a:pt x="14" y="47"/>
                  <a:pt x="14" y="48"/>
                </a:cubicBezTo>
                <a:cubicBezTo>
                  <a:pt x="13" y="48"/>
                  <a:pt x="13" y="48"/>
                  <a:pt x="13" y="48"/>
                </a:cubicBezTo>
                <a:cubicBezTo>
                  <a:pt x="13" y="48"/>
                  <a:pt x="13" y="48"/>
                  <a:pt x="13" y="48"/>
                </a:cubicBezTo>
                <a:cubicBezTo>
                  <a:pt x="13" y="48"/>
                  <a:pt x="12" y="47"/>
                  <a:pt x="12" y="47"/>
                </a:cubicBezTo>
                <a:cubicBezTo>
                  <a:pt x="11" y="47"/>
                  <a:pt x="11" y="47"/>
                  <a:pt x="11" y="47"/>
                </a:cubicBezTo>
                <a:cubicBezTo>
                  <a:pt x="11" y="48"/>
                  <a:pt x="11" y="48"/>
                  <a:pt x="11" y="48"/>
                </a:cubicBezTo>
                <a:cubicBezTo>
                  <a:pt x="12" y="48"/>
                  <a:pt x="12" y="48"/>
                  <a:pt x="12" y="48"/>
                </a:cubicBezTo>
                <a:cubicBezTo>
                  <a:pt x="12" y="49"/>
                  <a:pt x="13" y="49"/>
                  <a:pt x="13" y="49"/>
                </a:cubicBezTo>
                <a:cubicBezTo>
                  <a:pt x="14" y="49"/>
                  <a:pt x="14" y="49"/>
                  <a:pt x="14" y="48"/>
                </a:cubicBezTo>
                <a:cubicBezTo>
                  <a:pt x="15" y="48"/>
                  <a:pt x="15" y="48"/>
                  <a:pt x="15" y="48"/>
                </a:cubicBezTo>
                <a:cubicBezTo>
                  <a:pt x="15" y="48"/>
                  <a:pt x="15" y="47"/>
                  <a:pt x="15" y="47"/>
                </a:cubicBezTo>
                <a:cubicBezTo>
                  <a:pt x="15" y="47"/>
                  <a:pt x="15" y="47"/>
                  <a:pt x="15" y="46"/>
                </a:cubicBezTo>
                <a:cubicBezTo>
                  <a:pt x="15" y="46"/>
                  <a:pt x="15" y="46"/>
                  <a:pt x="15" y="46"/>
                </a:cubicBezTo>
                <a:cubicBezTo>
                  <a:pt x="14" y="46"/>
                  <a:pt x="14" y="46"/>
                  <a:pt x="14" y="46"/>
                </a:cubicBezTo>
                <a:cubicBezTo>
                  <a:pt x="14" y="46"/>
                  <a:pt x="15" y="45"/>
                  <a:pt x="15" y="45"/>
                </a:cubicBezTo>
                <a:cubicBezTo>
                  <a:pt x="15" y="45"/>
                  <a:pt x="15" y="45"/>
                  <a:pt x="15" y="45"/>
                </a:cubicBezTo>
                <a:cubicBezTo>
                  <a:pt x="15" y="44"/>
                  <a:pt x="15" y="44"/>
                  <a:pt x="14" y="44"/>
                </a:cubicBezTo>
                <a:cubicBezTo>
                  <a:pt x="14" y="44"/>
                  <a:pt x="14" y="43"/>
                  <a:pt x="13" y="43"/>
                </a:cubicBezTo>
                <a:cubicBezTo>
                  <a:pt x="12" y="43"/>
                  <a:pt x="12" y="44"/>
                  <a:pt x="12" y="44"/>
                </a:cubicBezTo>
                <a:cubicBezTo>
                  <a:pt x="11" y="44"/>
                  <a:pt x="11" y="44"/>
                  <a:pt x="11" y="45"/>
                </a:cubicBezTo>
                <a:cubicBezTo>
                  <a:pt x="12" y="45"/>
                  <a:pt x="12" y="45"/>
                  <a:pt x="12" y="45"/>
                </a:cubicBezTo>
                <a:close/>
                <a:moveTo>
                  <a:pt x="25" y="55"/>
                </a:moveTo>
                <a:cubicBezTo>
                  <a:pt x="25" y="54"/>
                  <a:pt x="25" y="54"/>
                  <a:pt x="25" y="54"/>
                </a:cubicBezTo>
                <a:cubicBezTo>
                  <a:pt x="23" y="54"/>
                  <a:pt x="23" y="54"/>
                  <a:pt x="23" y="54"/>
                </a:cubicBezTo>
                <a:cubicBezTo>
                  <a:pt x="23" y="54"/>
                  <a:pt x="23" y="54"/>
                  <a:pt x="23" y="54"/>
                </a:cubicBezTo>
                <a:cubicBezTo>
                  <a:pt x="23" y="54"/>
                  <a:pt x="23" y="54"/>
                  <a:pt x="24" y="53"/>
                </a:cubicBezTo>
                <a:cubicBezTo>
                  <a:pt x="24" y="53"/>
                  <a:pt x="24" y="53"/>
                  <a:pt x="25" y="52"/>
                </a:cubicBezTo>
                <a:cubicBezTo>
                  <a:pt x="25" y="52"/>
                  <a:pt x="25" y="52"/>
                  <a:pt x="25" y="52"/>
                </a:cubicBezTo>
                <a:cubicBezTo>
                  <a:pt x="25" y="51"/>
                  <a:pt x="25" y="51"/>
                  <a:pt x="25" y="51"/>
                </a:cubicBezTo>
                <a:cubicBezTo>
                  <a:pt x="25" y="51"/>
                  <a:pt x="24" y="50"/>
                  <a:pt x="24" y="50"/>
                </a:cubicBezTo>
                <a:cubicBezTo>
                  <a:pt x="24" y="50"/>
                  <a:pt x="23" y="50"/>
                  <a:pt x="23" y="50"/>
                </a:cubicBezTo>
                <a:cubicBezTo>
                  <a:pt x="22" y="50"/>
                  <a:pt x="22" y="50"/>
                  <a:pt x="22" y="50"/>
                </a:cubicBezTo>
                <a:cubicBezTo>
                  <a:pt x="21" y="50"/>
                  <a:pt x="21" y="51"/>
                  <a:pt x="21" y="51"/>
                </a:cubicBezTo>
                <a:cubicBezTo>
                  <a:pt x="21" y="51"/>
                  <a:pt x="21" y="51"/>
                  <a:pt x="21" y="52"/>
                </a:cubicBezTo>
                <a:cubicBezTo>
                  <a:pt x="22" y="52"/>
                  <a:pt x="22" y="52"/>
                  <a:pt x="22" y="52"/>
                </a:cubicBezTo>
                <a:cubicBezTo>
                  <a:pt x="22" y="52"/>
                  <a:pt x="22" y="51"/>
                  <a:pt x="22" y="51"/>
                </a:cubicBezTo>
                <a:cubicBezTo>
                  <a:pt x="23" y="51"/>
                  <a:pt x="23" y="51"/>
                  <a:pt x="23" y="51"/>
                </a:cubicBezTo>
                <a:cubicBezTo>
                  <a:pt x="23" y="51"/>
                  <a:pt x="23" y="51"/>
                  <a:pt x="23" y="51"/>
                </a:cubicBezTo>
                <a:cubicBezTo>
                  <a:pt x="23" y="51"/>
                  <a:pt x="24" y="51"/>
                  <a:pt x="24" y="52"/>
                </a:cubicBezTo>
                <a:cubicBezTo>
                  <a:pt x="24" y="52"/>
                  <a:pt x="23" y="52"/>
                  <a:pt x="23" y="52"/>
                </a:cubicBezTo>
                <a:cubicBezTo>
                  <a:pt x="23" y="52"/>
                  <a:pt x="23" y="52"/>
                  <a:pt x="23" y="53"/>
                </a:cubicBezTo>
                <a:cubicBezTo>
                  <a:pt x="22" y="53"/>
                  <a:pt x="21" y="54"/>
                  <a:pt x="21" y="54"/>
                </a:cubicBezTo>
                <a:cubicBezTo>
                  <a:pt x="21" y="54"/>
                  <a:pt x="21" y="55"/>
                  <a:pt x="21" y="55"/>
                </a:cubicBezTo>
                <a:cubicBezTo>
                  <a:pt x="25" y="55"/>
                  <a:pt x="25" y="55"/>
                  <a:pt x="25" y="55"/>
                </a:cubicBezTo>
                <a:close/>
                <a:moveTo>
                  <a:pt x="30" y="15"/>
                </a:moveTo>
                <a:cubicBezTo>
                  <a:pt x="26" y="15"/>
                  <a:pt x="22" y="17"/>
                  <a:pt x="19" y="20"/>
                </a:cubicBezTo>
                <a:cubicBezTo>
                  <a:pt x="17" y="23"/>
                  <a:pt x="15" y="27"/>
                  <a:pt x="15" y="31"/>
                </a:cubicBezTo>
                <a:cubicBezTo>
                  <a:pt x="15" y="35"/>
                  <a:pt x="17" y="39"/>
                  <a:pt x="19" y="42"/>
                </a:cubicBezTo>
                <a:cubicBezTo>
                  <a:pt x="22" y="45"/>
                  <a:pt x="26" y="47"/>
                  <a:pt x="30" y="47"/>
                </a:cubicBezTo>
                <a:cubicBezTo>
                  <a:pt x="35" y="47"/>
                  <a:pt x="39" y="45"/>
                  <a:pt x="41" y="42"/>
                </a:cubicBezTo>
                <a:cubicBezTo>
                  <a:pt x="44" y="39"/>
                  <a:pt x="46" y="35"/>
                  <a:pt x="46" y="31"/>
                </a:cubicBezTo>
                <a:cubicBezTo>
                  <a:pt x="46" y="27"/>
                  <a:pt x="44" y="23"/>
                  <a:pt x="41" y="20"/>
                </a:cubicBezTo>
                <a:cubicBezTo>
                  <a:pt x="39" y="17"/>
                  <a:pt x="35" y="15"/>
                  <a:pt x="30" y="15"/>
                </a:cubicBezTo>
                <a:close/>
                <a:moveTo>
                  <a:pt x="38" y="23"/>
                </a:moveTo>
                <a:cubicBezTo>
                  <a:pt x="36" y="21"/>
                  <a:pt x="33" y="20"/>
                  <a:pt x="30" y="20"/>
                </a:cubicBezTo>
                <a:cubicBezTo>
                  <a:pt x="27" y="20"/>
                  <a:pt x="25" y="21"/>
                  <a:pt x="23" y="23"/>
                </a:cubicBezTo>
                <a:cubicBezTo>
                  <a:pt x="21" y="25"/>
                  <a:pt x="19" y="28"/>
                  <a:pt x="19" y="31"/>
                </a:cubicBezTo>
                <a:cubicBezTo>
                  <a:pt x="19" y="34"/>
                  <a:pt x="21" y="37"/>
                  <a:pt x="23" y="39"/>
                </a:cubicBezTo>
                <a:cubicBezTo>
                  <a:pt x="25" y="41"/>
                  <a:pt x="27" y="42"/>
                  <a:pt x="30" y="42"/>
                </a:cubicBezTo>
                <a:cubicBezTo>
                  <a:pt x="33" y="42"/>
                  <a:pt x="36" y="41"/>
                  <a:pt x="38" y="39"/>
                </a:cubicBezTo>
                <a:cubicBezTo>
                  <a:pt x="40" y="37"/>
                  <a:pt x="41" y="34"/>
                  <a:pt x="41" y="31"/>
                </a:cubicBezTo>
                <a:cubicBezTo>
                  <a:pt x="41" y="28"/>
                  <a:pt x="40" y="25"/>
                  <a:pt x="38" y="23"/>
                </a:cubicBezTo>
                <a:close/>
                <a:moveTo>
                  <a:pt x="35" y="49"/>
                </a:moveTo>
                <a:cubicBezTo>
                  <a:pt x="32" y="49"/>
                  <a:pt x="30" y="51"/>
                  <a:pt x="30" y="54"/>
                </a:cubicBezTo>
                <a:cubicBezTo>
                  <a:pt x="30" y="56"/>
                  <a:pt x="32" y="58"/>
                  <a:pt x="35" y="58"/>
                </a:cubicBezTo>
                <a:cubicBezTo>
                  <a:pt x="37" y="58"/>
                  <a:pt x="39" y="56"/>
                  <a:pt x="39" y="54"/>
                </a:cubicBezTo>
                <a:cubicBezTo>
                  <a:pt x="39" y="51"/>
                  <a:pt x="37" y="49"/>
                  <a:pt x="35" y="49"/>
                </a:cubicBezTo>
                <a:close/>
                <a:moveTo>
                  <a:pt x="25" y="49"/>
                </a:moveTo>
                <a:cubicBezTo>
                  <a:pt x="23" y="48"/>
                  <a:pt x="20" y="49"/>
                  <a:pt x="19" y="51"/>
                </a:cubicBezTo>
                <a:cubicBezTo>
                  <a:pt x="18" y="53"/>
                  <a:pt x="19" y="55"/>
                  <a:pt x="21" y="56"/>
                </a:cubicBezTo>
                <a:cubicBezTo>
                  <a:pt x="23" y="58"/>
                  <a:pt x="25" y="57"/>
                  <a:pt x="26" y="55"/>
                </a:cubicBezTo>
                <a:cubicBezTo>
                  <a:pt x="28" y="53"/>
                  <a:pt x="27" y="50"/>
                  <a:pt x="25" y="49"/>
                </a:cubicBezTo>
                <a:close/>
                <a:moveTo>
                  <a:pt x="17" y="44"/>
                </a:moveTo>
                <a:cubicBezTo>
                  <a:pt x="15" y="42"/>
                  <a:pt x="13" y="41"/>
                  <a:pt x="11" y="42"/>
                </a:cubicBezTo>
                <a:cubicBezTo>
                  <a:pt x="9" y="43"/>
                  <a:pt x="8" y="46"/>
                  <a:pt x="9" y="48"/>
                </a:cubicBezTo>
                <a:cubicBezTo>
                  <a:pt x="10" y="50"/>
                  <a:pt x="13" y="51"/>
                  <a:pt x="15" y="50"/>
                </a:cubicBezTo>
                <a:cubicBezTo>
                  <a:pt x="17" y="49"/>
                  <a:pt x="18" y="46"/>
                  <a:pt x="17" y="44"/>
                </a:cubicBezTo>
                <a:close/>
                <a:moveTo>
                  <a:pt x="12" y="35"/>
                </a:moveTo>
                <a:cubicBezTo>
                  <a:pt x="12" y="33"/>
                  <a:pt x="10" y="31"/>
                  <a:pt x="8" y="31"/>
                </a:cubicBezTo>
                <a:cubicBezTo>
                  <a:pt x="5" y="31"/>
                  <a:pt x="3" y="33"/>
                  <a:pt x="3" y="35"/>
                </a:cubicBezTo>
                <a:cubicBezTo>
                  <a:pt x="3" y="38"/>
                  <a:pt x="5" y="40"/>
                  <a:pt x="8" y="40"/>
                </a:cubicBezTo>
                <a:cubicBezTo>
                  <a:pt x="10" y="40"/>
                  <a:pt x="12" y="38"/>
                  <a:pt x="12" y="35"/>
                </a:cubicBezTo>
                <a:close/>
                <a:moveTo>
                  <a:pt x="12" y="25"/>
                </a:moveTo>
                <a:cubicBezTo>
                  <a:pt x="14" y="23"/>
                  <a:pt x="13" y="21"/>
                  <a:pt x="11" y="20"/>
                </a:cubicBezTo>
                <a:cubicBezTo>
                  <a:pt x="9" y="18"/>
                  <a:pt x="6" y="19"/>
                  <a:pt x="5" y="21"/>
                </a:cubicBezTo>
                <a:cubicBezTo>
                  <a:pt x="4" y="23"/>
                  <a:pt x="4" y="26"/>
                  <a:pt x="7" y="27"/>
                </a:cubicBezTo>
                <a:cubicBezTo>
                  <a:pt x="9" y="28"/>
                  <a:pt x="11" y="28"/>
                  <a:pt x="12" y="25"/>
                </a:cubicBezTo>
                <a:close/>
                <a:moveTo>
                  <a:pt x="18" y="17"/>
                </a:moveTo>
                <a:cubicBezTo>
                  <a:pt x="20" y="16"/>
                  <a:pt x="20" y="13"/>
                  <a:pt x="19" y="11"/>
                </a:cubicBezTo>
                <a:cubicBezTo>
                  <a:pt x="18" y="9"/>
                  <a:pt x="15" y="9"/>
                  <a:pt x="13" y="10"/>
                </a:cubicBezTo>
                <a:cubicBezTo>
                  <a:pt x="11" y="11"/>
                  <a:pt x="11" y="14"/>
                  <a:pt x="12" y="16"/>
                </a:cubicBezTo>
                <a:cubicBezTo>
                  <a:pt x="13" y="18"/>
                  <a:pt x="15" y="18"/>
                  <a:pt x="18" y="17"/>
                </a:cubicBezTo>
                <a:close/>
                <a:moveTo>
                  <a:pt x="26" y="13"/>
                </a:moveTo>
                <a:cubicBezTo>
                  <a:pt x="29" y="13"/>
                  <a:pt x="30" y="11"/>
                  <a:pt x="30" y="8"/>
                </a:cubicBezTo>
                <a:cubicBezTo>
                  <a:pt x="30" y="6"/>
                  <a:pt x="29" y="4"/>
                  <a:pt x="26" y="4"/>
                </a:cubicBezTo>
                <a:cubicBezTo>
                  <a:pt x="24" y="4"/>
                  <a:pt x="22" y="6"/>
                  <a:pt x="22" y="8"/>
                </a:cubicBezTo>
                <a:cubicBezTo>
                  <a:pt x="22" y="11"/>
                  <a:pt x="24" y="13"/>
                  <a:pt x="26" y="13"/>
                </a:cubicBezTo>
                <a:close/>
                <a:moveTo>
                  <a:pt x="36" y="13"/>
                </a:moveTo>
                <a:cubicBezTo>
                  <a:pt x="38" y="14"/>
                  <a:pt x="41" y="13"/>
                  <a:pt x="42" y="11"/>
                </a:cubicBezTo>
                <a:cubicBezTo>
                  <a:pt x="43" y="9"/>
                  <a:pt x="42" y="7"/>
                  <a:pt x="40" y="6"/>
                </a:cubicBezTo>
                <a:cubicBezTo>
                  <a:pt x="38" y="4"/>
                  <a:pt x="36" y="5"/>
                  <a:pt x="34" y="7"/>
                </a:cubicBezTo>
                <a:cubicBezTo>
                  <a:pt x="33" y="9"/>
                  <a:pt x="34" y="12"/>
                  <a:pt x="36" y="13"/>
                </a:cubicBezTo>
                <a:close/>
                <a:moveTo>
                  <a:pt x="44" y="18"/>
                </a:moveTo>
                <a:cubicBezTo>
                  <a:pt x="45" y="20"/>
                  <a:pt x="48" y="21"/>
                  <a:pt x="50" y="20"/>
                </a:cubicBezTo>
                <a:cubicBezTo>
                  <a:pt x="52" y="19"/>
                  <a:pt x="53" y="16"/>
                  <a:pt x="52" y="14"/>
                </a:cubicBezTo>
                <a:cubicBezTo>
                  <a:pt x="50" y="12"/>
                  <a:pt x="48" y="11"/>
                  <a:pt x="46" y="12"/>
                </a:cubicBezTo>
                <a:cubicBezTo>
                  <a:pt x="44" y="14"/>
                  <a:pt x="43" y="16"/>
                  <a:pt x="44" y="18"/>
                </a:cubicBezTo>
                <a:close/>
                <a:moveTo>
                  <a:pt x="49" y="27"/>
                </a:moveTo>
                <a:cubicBezTo>
                  <a:pt x="49" y="29"/>
                  <a:pt x="51" y="31"/>
                  <a:pt x="53" y="31"/>
                </a:cubicBezTo>
                <a:cubicBezTo>
                  <a:pt x="55" y="31"/>
                  <a:pt x="57" y="29"/>
                  <a:pt x="57" y="27"/>
                </a:cubicBezTo>
                <a:cubicBezTo>
                  <a:pt x="57" y="24"/>
                  <a:pt x="55" y="23"/>
                  <a:pt x="53" y="23"/>
                </a:cubicBezTo>
                <a:cubicBezTo>
                  <a:pt x="51" y="23"/>
                  <a:pt x="49" y="24"/>
                  <a:pt x="49" y="27"/>
                </a:cubicBezTo>
                <a:close/>
                <a:moveTo>
                  <a:pt x="48" y="37"/>
                </a:moveTo>
                <a:cubicBezTo>
                  <a:pt x="47" y="39"/>
                  <a:pt x="48" y="41"/>
                  <a:pt x="50" y="42"/>
                </a:cubicBezTo>
                <a:cubicBezTo>
                  <a:pt x="52" y="44"/>
                  <a:pt x="55" y="43"/>
                  <a:pt x="56" y="41"/>
                </a:cubicBezTo>
                <a:cubicBezTo>
                  <a:pt x="57" y="39"/>
                  <a:pt x="56" y="36"/>
                  <a:pt x="54" y="35"/>
                </a:cubicBezTo>
                <a:cubicBezTo>
                  <a:pt x="52" y="34"/>
                  <a:pt x="50" y="35"/>
                  <a:pt x="48" y="37"/>
                </a:cubicBez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42" name="Freeform 92"/>
          <p:cNvSpPr>
            <a:spLocks noEditPoints="1"/>
          </p:cNvSpPr>
          <p:nvPr/>
        </p:nvSpPr>
        <p:spPr bwMode="auto">
          <a:xfrm>
            <a:off x="6449125" y="5098213"/>
            <a:ext cx="330440" cy="388924"/>
          </a:xfrm>
          <a:custGeom>
            <a:avLst/>
            <a:gdLst>
              <a:gd name="T0" fmla="*/ 180020 w 49"/>
              <a:gd name="T1" fmla="*/ 165577 h 57"/>
              <a:gd name="T2" fmla="*/ 14696 w 49"/>
              <a:gd name="T3" fmla="*/ 36795 h 57"/>
              <a:gd name="T4" fmla="*/ 33065 w 49"/>
              <a:gd name="T5" fmla="*/ 14718 h 57"/>
              <a:gd name="T6" fmla="*/ 22043 w 49"/>
              <a:gd name="T7" fmla="*/ 14718 h 57"/>
              <a:gd name="T8" fmla="*/ 139607 w 49"/>
              <a:gd name="T9" fmla="*/ 36795 h 57"/>
              <a:gd name="T10" fmla="*/ 157977 w 49"/>
              <a:gd name="T11" fmla="*/ 14718 h 57"/>
              <a:gd name="T12" fmla="*/ 146955 w 49"/>
              <a:gd name="T13" fmla="*/ 14718 h 57"/>
              <a:gd name="T14" fmla="*/ 99195 w 49"/>
              <a:gd name="T15" fmla="*/ 36795 h 57"/>
              <a:gd name="T16" fmla="*/ 117564 w 49"/>
              <a:gd name="T17" fmla="*/ 14718 h 57"/>
              <a:gd name="T18" fmla="*/ 106542 w 49"/>
              <a:gd name="T19" fmla="*/ 14718 h 57"/>
              <a:gd name="T20" fmla="*/ 58782 w 49"/>
              <a:gd name="T21" fmla="*/ 36795 h 57"/>
              <a:gd name="T22" fmla="*/ 77151 w 49"/>
              <a:gd name="T23" fmla="*/ 14718 h 57"/>
              <a:gd name="T24" fmla="*/ 66130 w 49"/>
              <a:gd name="T25" fmla="*/ 14718 h 57"/>
              <a:gd name="T26" fmla="*/ 165324 w 49"/>
              <a:gd name="T27" fmla="*/ 176616 h 57"/>
              <a:gd name="T28" fmla="*/ 146955 w 49"/>
              <a:gd name="T29" fmla="*/ 198693 h 57"/>
              <a:gd name="T30" fmla="*/ 157977 w 49"/>
              <a:gd name="T31" fmla="*/ 198693 h 57"/>
              <a:gd name="T32" fmla="*/ 40413 w 49"/>
              <a:gd name="T33" fmla="*/ 176616 h 57"/>
              <a:gd name="T34" fmla="*/ 22043 w 49"/>
              <a:gd name="T35" fmla="*/ 198693 h 57"/>
              <a:gd name="T36" fmla="*/ 33065 w 49"/>
              <a:gd name="T37" fmla="*/ 198693 h 57"/>
              <a:gd name="T38" fmla="*/ 80825 w 49"/>
              <a:gd name="T39" fmla="*/ 176616 h 57"/>
              <a:gd name="T40" fmla="*/ 62456 w 49"/>
              <a:gd name="T41" fmla="*/ 198693 h 57"/>
              <a:gd name="T42" fmla="*/ 73478 w 49"/>
              <a:gd name="T43" fmla="*/ 198693 h 57"/>
              <a:gd name="T44" fmla="*/ 121238 w 49"/>
              <a:gd name="T45" fmla="*/ 176616 h 57"/>
              <a:gd name="T46" fmla="*/ 102869 w 49"/>
              <a:gd name="T47" fmla="*/ 198693 h 57"/>
              <a:gd name="T48" fmla="*/ 113890 w 49"/>
              <a:gd name="T49" fmla="*/ 198693 h 57"/>
              <a:gd name="T50" fmla="*/ 44087 w 49"/>
              <a:gd name="T51" fmla="*/ 80949 h 57"/>
              <a:gd name="T52" fmla="*/ 55108 w 49"/>
              <a:gd name="T53" fmla="*/ 106705 h 57"/>
              <a:gd name="T54" fmla="*/ 58782 w 49"/>
              <a:gd name="T55" fmla="*/ 128782 h 57"/>
              <a:gd name="T56" fmla="*/ 69804 w 49"/>
              <a:gd name="T57" fmla="*/ 110385 h 57"/>
              <a:gd name="T58" fmla="*/ 69804 w 49"/>
              <a:gd name="T59" fmla="*/ 103026 h 57"/>
              <a:gd name="T60" fmla="*/ 62456 w 49"/>
              <a:gd name="T61" fmla="*/ 80949 h 57"/>
              <a:gd name="T62" fmla="*/ 55108 w 49"/>
              <a:gd name="T63" fmla="*/ 88308 h 57"/>
              <a:gd name="T64" fmla="*/ 58782 w 49"/>
              <a:gd name="T65" fmla="*/ 95667 h 57"/>
              <a:gd name="T66" fmla="*/ 55108 w 49"/>
              <a:gd name="T67" fmla="*/ 88308 h 57"/>
              <a:gd name="T68" fmla="*/ 73478 w 49"/>
              <a:gd name="T69" fmla="*/ 128782 h 57"/>
              <a:gd name="T70" fmla="*/ 91847 w 49"/>
              <a:gd name="T71" fmla="*/ 121423 h 57"/>
              <a:gd name="T72" fmla="*/ 95521 w 49"/>
              <a:gd name="T73" fmla="*/ 80949 h 57"/>
              <a:gd name="T74" fmla="*/ 84499 w 49"/>
              <a:gd name="T75" fmla="*/ 110385 h 57"/>
              <a:gd name="T76" fmla="*/ 128586 w 49"/>
              <a:gd name="T77" fmla="*/ 80949 h 57"/>
              <a:gd name="T78" fmla="*/ 121238 w 49"/>
              <a:gd name="T79" fmla="*/ 80949 h 57"/>
              <a:gd name="T80" fmla="*/ 117564 w 49"/>
              <a:gd name="T81" fmla="*/ 128782 h 57"/>
              <a:gd name="T82" fmla="*/ 128586 w 49"/>
              <a:gd name="T83" fmla="*/ 128782 h 57"/>
              <a:gd name="T84" fmla="*/ 143281 w 49"/>
              <a:gd name="T85" fmla="*/ 128782 h 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9" h="57">
                <a:moveTo>
                  <a:pt x="0" y="12"/>
                </a:moveTo>
                <a:cubicBezTo>
                  <a:pt x="49" y="12"/>
                  <a:pt x="49" y="12"/>
                  <a:pt x="49" y="12"/>
                </a:cubicBezTo>
                <a:cubicBezTo>
                  <a:pt x="49" y="45"/>
                  <a:pt x="49" y="45"/>
                  <a:pt x="49" y="45"/>
                </a:cubicBezTo>
                <a:cubicBezTo>
                  <a:pt x="0" y="45"/>
                  <a:pt x="0" y="45"/>
                  <a:pt x="0" y="45"/>
                </a:cubicBezTo>
                <a:cubicBezTo>
                  <a:pt x="0" y="12"/>
                  <a:pt x="0" y="12"/>
                  <a:pt x="0" y="12"/>
                </a:cubicBezTo>
                <a:close/>
                <a:moveTo>
                  <a:pt x="4" y="10"/>
                </a:moveTo>
                <a:cubicBezTo>
                  <a:pt x="11" y="10"/>
                  <a:pt x="11" y="10"/>
                  <a:pt x="11" y="10"/>
                </a:cubicBezTo>
                <a:cubicBezTo>
                  <a:pt x="11" y="4"/>
                  <a:pt x="11" y="4"/>
                  <a:pt x="11" y="4"/>
                </a:cubicBezTo>
                <a:cubicBezTo>
                  <a:pt x="9" y="4"/>
                  <a:pt x="9" y="4"/>
                  <a:pt x="9" y="4"/>
                </a:cubicBezTo>
                <a:cubicBezTo>
                  <a:pt x="9" y="0"/>
                  <a:pt x="9" y="0"/>
                  <a:pt x="9" y="0"/>
                </a:cubicBezTo>
                <a:cubicBezTo>
                  <a:pt x="6" y="0"/>
                  <a:pt x="6" y="0"/>
                  <a:pt x="6" y="0"/>
                </a:cubicBezTo>
                <a:cubicBezTo>
                  <a:pt x="6" y="4"/>
                  <a:pt x="6" y="4"/>
                  <a:pt x="6" y="4"/>
                </a:cubicBezTo>
                <a:cubicBezTo>
                  <a:pt x="4" y="4"/>
                  <a:pt x="4" y="4"/>
                  <a:pt x="4" y="4"/>
                </a:cubicBezTo>
                <a:cubicBezTo>
                  <a:pt x="4" y="10"/>
                  <a:pt x="4" y="10"/>
                  <a:pt x="4" y="10"/>
                </a:cubicBezTo>
                <a:close/>
                <a:moveTo>
                  <a:pt x="38" y="10"/>
                </a:moveTo>
                <a:cubicBezTo>
                  <a:pt x="45" y="10"/>
                  <a:pt x="45" y="10"/>
                  <a:pt x="45" y="10"/>
                </a:cubicBezTo>
                <a:cubicBezTo>
                  <a:pt x="45" y="4"/>
                  <a:pt x="45" y="4"/>
                  <a:pt x="45" y="4"/>
                </a:cubicBezTo>
                <a:cubicBezTo>
                  <a:pt x="43" y="4"/>
                  <a:pt x="43" y="4"/>
                  <a:pt x="43" y="4"/>
                </a:cubicBezTo>
                <a:cubicBezTo>
                  <a:pt x="43" y="0"/>
                  <a:pt x="43" y="0"/>
                  <a:pt x="43" y="0"/>
                </a:cubicBezTo>
                <a:cubicBezTo>
                  <a:pt x="40" y="0"/>
                  <a:pt x="40" y="0"/>
                  <a:pt x="40" y="0"/>
                </a:cubicBezTo>
                <a:cubicBezTo>
                  <a:pt x="40" y="4"/>
                  <a:pt x="40" y="4"/>
                  <a:pt x="40" y="4"/>
                </a:cubicBezTo>
                <a:cubicBezTo>
                  <a:pt x="38" y="4"/>
                  <a:pt x="38" y="4"/>
                  <a:pt x="38" y="4"/>
                </a:cubicBezTo>
                <a:cubicBezTo>
                  <a:pt x="38" y="10"/>
                  <a:pt x="38" y="10"/>
                  <a:pt x="38" y="10"/>
                </a:cubicBezTo>
                <a:close/>
                <a:moveTo>
                  <a:pt x="27" y="10"/>
                </a:moveTo>
                <a:cubicBezTo>
                  <a:pt x="34" y="10"/>
                  <a:pt x="34" y="10"/>
                  <a:pt x="34" y="10"/>
                </a:cubicBezTo>
                <a:cubicBezTo>
                  <a:pt x="34" y="4"/>
                  <a:pt x="34" y="4"/>
                  <a:pt x="34" y="4"/>
                </a:cubicBezTo>
                <a:cubicBezTo>
                  <a:pt x="32" y="4"/>
                  <a:pt x="32" y="4"/>
                  <a:pt x="32" y="4"/>
                </a:cubicBezTo>
                <a:cubicBezTo>
                  <a:pt x="32" y="0"/>
                  <a:pt x="32" y="0"/>
                  <a:pt x="32" y="0"/>
                </a:cubicBezTo>
                <a:cubicBezTo>
                  <a:pt x="29" y="0"/>
                  <a:pt x="29" y="0"/>
                  <a:pt x="29" y="0"/>
                </a:cubicBezTo>
                <a:cubicBezTo>
                  <a:pt x="29" y="4"/>
                  <a:pt x="29" y="4"/>
                  <a:pt x="29" y="4"/>
                </a:cubicBezTo>
                <a:cubicBezTo>
                  <a:pt x="27" y="4"/>
                  <a:pt x="27" y="4"/>
                  <a:pt x="27" y="4"/>
                </a:cubicBezTo>
                <a:cubicBezTo>
                  <a:pt x="27" y="10"/>
                  <a:pt x="27" y="10"/>
                  <a:pt x="27" y="10"/>
                </a:cubicBezTo>
                <a:close/>
                <a:moveTo>
                  <a:pt x="16" y="10"/>
                </a:moveTo>
                <a:cubicBezTo>
                  <a:pt x="23" y="10"/>
                  <a:pt x="23" y="10"/>
                  <a:pt x="23" y="10"/>
                </a:cubicBezTo>
                <a:cubicBezTo>
                  <a:pt x="23" y="4"/>
                  <a:pt x="23" y="4"/>
                  <a:pt x="23" y="4"/>
                </a:cubicBezTo>
                <a:cubicBezTo>
                  <a:pt x="21" y="4"/>
                  <a:pt x="21" y="4"/>
                  <a:pt x="21" y="4"/>
                </a:cubicBezTo>
                <a:cubicBezTo>
                  <a:pt x="21" y="0"/>
                  <a:pt x="21" y="0"/>
                  <a:pt x="21" y="0"/>
                </a:cubicBezTo>
                <a:cubicBezTo>
                  <a:pt x="18" y="0"/>
                  <a:pt x="18" y="0"/>
                  <a:pt x="18" y="0"/>
                </a:cubicBezTo>
                <a:cubicBezTo>
                  <a:pt x="18" y="4"/>
                  <a:pt x="18" y="4"/>
                  <a:pt x="18" y="4"/>
                </a:cubicBezTo>
                <a:cubicBezTo>
                  <a:pt x="16" y="4"/>
                  <a:pt x="16" y="4"/>
                  <a:pt x="16" y="4"/>
                </a:cubicBezTo>
                <a:cubicBezTo>
                  <a:pt x="16" y="10"/>
                  <a:pt x="16" y="10"/>
                  <a:pt x="16" y="10"/>
                </a:cubicBezTo>
                <a:close/>
                <a:moveTo>
                  <a:pt x="45" y="48"/>
                </a:moveTo>
                <a:cubicBezTo>
                  <a:pt x="38" y="48"/>
                  <a:pt x="38" y="48"/>
                  <a:pt x="38" y="48"/>
                </a:cubicBezTo>
                <a:cubicBezTo>
                  <a:pt x="38" y="54"/>
                  <a:pt x="38" y="54"/>
                  <a:pt x="38" y="54"/>
                </a:cubicBezTo>
                <a:cubicBezTo>
                  <a:pt x="40" y="54"/>
                  <a:pt x="40" y="54"/>
                  <a:pt x="40" y="54"/>
                </a:cubicBezTo>
                <a:cubicBezTo>
                  <a:pt x="40" y="57"/>
                  <a:pt x="40" y="57"/>
                  <a:pt x="40" y="57"/>
                </a:cubicBezTo>
                <a:cubicBezTo>
                  <a:pt x="43" y="57"/>
                  <a:pt x="43" y="57"/>
                  <a:pt x="43" y="57"/>
                </a:cubicBezTo>
                <a:cubicBezTo>
                  <a:pt x="43" y="54"/>
                  <a:pt x="43" y="54"/>
                  <a:pt x="43" y="54"/>
                </a:cubicBezTo>
                <a:cubicBezTo>
                  <a:pt x="45" y="54"/>
                  <a:pt x="45" y="54"/>
                  <a:pt x="45" y="54"/>
                </a:cubicBezTo>
                <a:cubicBezTo>
                  <a:pt x="45" y="48"/>
                  <a:pt x="45" y="48"/>
                  <a:pt x="45" y="48"/>
                </a:cubicBezTo>
                <a:close/>
                <a:moveTo>
                  <a:pt x="11" y="48"/>
                </a:moveTo>
                <a:cubicBezTo>
                  <a:pt x="4" y="48"/>
                  <a:pt x="4" y="48"/>
                  <a:pt x="4" y="48"/>
                </a:cubicBezTo>
                <a:cubicBezTo>
                  <a:pt x="4" y="54"/>
                  <a:pt x="4" y="54"/>
                  <a:pt x="4" y="54"/>
                </a:cubicBezTo>
                <a:cubicBezTo>
                  <a:pt x="6" y="54"/>
                  <a:pt x="6" y="54"/>
                  <a:pt x="6" y="54"/>
                </a:cubicBezTo>
                <a:cubicBezTo>
                  <a:pt x="6" y="57"/>
                  <a:pt x="6" y="57"/>
                  <a:pt x="6" y="57"/>
                </a:cubicBezTo>
                <a:cubicBezTo>
                  <a:pt x="9" y="57"/>
                  <a:pt x="9" y="57"/>
                  <a:pt x="9" y="57"/>
                </a:cubicBezTo>
                <a:cubicBezTo>
                  <a:pt x="9" y="54"/>
                  <a:pt x="9" y="54"/>
                  <a:pt x="9" y="54"/>
                </a:cubicBezTo>
                <a:cubicBezTo>
                  <a:pt x="11" y="54"/>
                  <a:pt x="11" y="54"/>
                  <a:pt x="11" y="54"/>
                </a:cubicBezTo>
                <a:cubicBezTo>
                  <a:pt x="11" y="48"/>
                  <a:pt x="11" y="48"/>
                  <a:pt x="11" y="48"/>
                </a:cubicBezTo>
                <a:close/>
                <a:moveTo>
                  <a:pt x="22" y="48"/>
                </a:moveTo>
                <a:cubicBezTo>
                  <a:pt x="15" y="48"/>
                  <a:pt x="15" y="48"/>
                  <a:pt x="15" y="48"/>
                </a:cubicBezTo>
                <a:cubicBezTo>
                  <a:pt x="15" y="54"/>
                  <a:pt x="15" y="54"/>
                  <a:pt x="15" y="54"/>
                </a:cubicBezTo>
                <a:cubicBezTo>
                  <a:pt x="17" y="54"/>
                  <a:pt x="17" y="54"/>
                  <a:pt x="17" y="54"/>
                </a:cubicBezTo>
                <a:cubicBezTo>
                  <a:pt x="17" y="57"/>
                  <a:pt x="17" y="57"/>
                  <a:pt x="17" y="57"/>
                </a:cubicBezTo>
                <a:cubicBezTo>
                  <a:pt x="20" y="57"/>
                  <a:pt x="20" y="57"/>
                  <a:pt x="20" y="57"/>
                </a:cubicBezTo>
                <a:cubicBezTo>
                  <a:pt x="20" y="54"/>
                  <a:pt x="20" y="54"/>
                  <a:pt x="20" y="54"/>
                </a:cubicBezTo>
                <a:cubicBezTo>
                  <a:pt x="22" y="54"/>
                  <a:pt x="22" y="54"/>
                  <a:pt x="22" y="54"/>
                </a:cubicBezTo>
                <a:cubicBezTo>
                  <a:pt x="22" y="48"/>
                  <a:pt x="22" y="48"/>
                  <a:pt x="22" y="48"/>
                </a:cubicBezTo>
                <a:close/>
                <a:moveTo>
                  <a:pt x="33" y="48"/>
                </a:moveTo>
                <a:cubicBezTo>
                  <a:pt x="26" y="48"/>
                  <a:pt x="26" y="48"/>
                  <a:pt x="26" y="48"/>
                </a:cubicBezTo>
                <a:cubicBezTo>
                  <a:pt x="26" y="54"/>
                  <a:pt x="26" y="54"/>
                  <a:pt x="26" y="54"/>
                </a:cubicBezTo>
                <a:cubicBezTo>
                  <a:pt x="28" y="54"/>
                  <a:pt x="28" y="54"/>
                  <a:pt x="28" y="54"/>
                </a:cubicBezTo>
                <a:cubicBezTo>
                  <a:pt x="28" y="57"/>
                  <a:pt x="28" y="57"/>
                  <a:pt x="28" y="57"/>
                </a:cubicBezTo>
                <a:cubicBezTo>
                  <a:pt x="31" y="57"/>
                  <a:pt x="31" y="57"/>
                  <a:pt x="31" y="57"/>
                </a:cubicBezTo>
                <a:cubicBezTo>
                  <a:pt x="31" y="54"/>
                  <a:pt x="31" y="54"/>
                  <a:pt x="31" y="54"/>
                </a:cubicBezTo>
                <a:cubicBezTo>
                  <a:pt x="33" y="54"/>
                  <a:pt x="33" y="54"/>
                  <a:pt x="33" y="54"/>
                </a:cubicBezTo>
                <a:cubicBezTo>
                  <a:pt x="33" y="48"/>
                  <a:pt x="33" y="48"/>
                  <a:pt x="33" y="48"/>
                </a:cubicBezTo>
                <a:close/>
                <a:moveTo>
                  <a:pt x="12" y="22"/>
                </a:moveTo>
                <a:cubicBezTo>
                  <a:pt x="12" y="35"/>
                  <a:pt x="12" y="35"/>
                  <a:pt x="12" y="35"/>
                </a:cubicBezTo>
                <a:cubicBezTo>
                  <a:pt x="15" y="35"/>
                  <a:pt x="15" y="35"/>
                  <a:pt x="15" y="35"/>
                </a:cubicBezTo>
                <a:cubicBezTo>
                  <a:pt x="15" y="29"/>
                  <a:pt x="15" y="29"/>
                  <a:pt x="15" y="29"/>
                </a:cubicBezTo>
                <a:cubicBezTo>
                  <a:pt x="16" y="29"/>
                  <a:pt x="16" y="29"/>
                  <a:pt x="16" y="29"/>
                </a:cubicBezTo>
                <a:cubicBezTo>
                  <a:pt x="16" y="29"/>
                  <a:pt x="16" y="30"/>
                  <a:pt x="16" y="31"/>
                </a:cubicBezTo>
                <a:cubicBezTo>
                  <a:pt x="16" y="35"/>
                  <a:pt x="16" y="35"/>
                  <a:pt x="16" y="35"/>
                </a:cubicBezTo>
                <a:cubicBezTo>
                  <a:pt x="19" y="35"/>
                  <a:pt x="19" y="35"/>
                  <a:pt x="19" y="35"/>
                </a:cubicBezTo>
                <a:cubicBezTo>
                  <a:pt x="19" y="31"/>
                  <a:pt x="19" y="31"/>
                  <a:pt x="19" y="31"/>
                </a:cubicBezTo>
                <a:cubicBezTo>
                  <a:pt x="19" y="30"/>
                  <a:pt x="19" y="30"/>
                  <a:pt x="19" y="30"/>
                </a:cubicBezTo>
                <a:cubicBezTo>
                  <a:pt x="19" y="29"/>
                  <a:pt x="19" y="29"/>
                  <a:pt x="19" y="29"/>
                </a:cubicBezTo>
                <a:cubicBezTo>
                  <a:pt x="19" y="29"/>
                  <a:pt x="18" y="28"/>
                  <a:pt x="17" y="28"/>
                </a:cubicBezTo>
                <a:cubicBezTo>
                  <a:pt x="18" y="28"/>
                  <a:pt x="19" y="28"/>
                  <a:pt x="19" y="28"/>
                </a:cubicBezTo>
                <a:cubicBezTo>
                  <a:pt x="19" y="27"/>
                  <a:pt x="19" y="27"/>
                  <a:pt x="19" y="26"/>
                </a:cubicBezTo>
                <a:cubicBezTo>
                  <a:pt x="19" y="25"/>
                  <a:pt x="19" y="24"/>
                  <a:pt x="19" y="23"/>
                </a:cubicBezTo>
                <a:cubicBezTo>
                  <a:pt x="18" y="23"/>
                  <a:pt x="18" y="22"/>
                  <a:pt x="17" y="22"/>
                </a:cubicBezTo>
                <a:cubicBezTo>
                  <a:pt x="17" y="22"/>
                  <a:pt x="16" y="22"/>
                  <a:pt x="14" y="22"/>
                </a:cubicBezTo>
                <a:cubicBezTo>
                  <a:pt x="12" y="22"/>
                  <a:pt x="12" y="22"/>
                  <a:pt x="12" y="22"/>
                </a:cubicBezTo>
                <a:close/>
                <a:moveTo>
                  <a:pt x="15" y="24"/>
                </a:moveTo>
                <a:cubicBezTo>
                  <a:pt x="15" y="27"/>
                  <a:pt x="15" y="27"/>
                  <a:pt x="15" y="27"/>
                </a:cubicBezTo>
                <a:cubicBezTo>
                  <a:pt x="16" y="27"/>
                  <a:pt x="16" y="27"/>
                  <a:pt x="16" y="27"/>
                </a:cubicBezTo>
                <a:cubicBezTo>
                  <a:pt x="16" y="27"/>
                  <a:pt x="16" y="27"/>
                  <a:pt x="16" y="26"/>
                </a:cubicBezTo>
                <a:cubicBezTo>
                  <a:pt x="16" y="25"/>
                  <a:pt x="16" y="25"/>
                  <a:pt x="16" y="25"/>
                </a:cubicBezTo>
                <a:cubicBezTo>
                  <a:pt x="16" y="25"/>
                  <a:pt x="16" y="25"/>
                  <a:pt x="16" y="24"/>
                </a:cubicBezTo>
                <a:cubicBezTo>
                  <a:pt x="16" y="24"/>
                  <a:pt x="16" y="24"/>
                  <a:pt x="15" y="24"/>
                </a:cubicBezTo>
                <a:close/>
                <a:moveTo>
                  <a:pt x="26" y="22"/>
                </a:moveTo>
                <a:cubicBezTo>
                  <a:pt x="21" y="22"/>
                  <a:pt x="21" y="22"/>
                  <a:pt x="21" y="22"/>
                </a:cubicBezTo>
                <a:cubicBezTo>
                  <a:pt x="20" y="35"/>
                  <a:pt x="20" y="35"/>
                  <a:pt x="20" y="35"/>
                </a:cubicBezTo>
                <a:cubicBezTo>
                  <a:pt x="23" y="35"/>
                  <a:pt x="23" y="35"/>
                  <a:pt x="23" y="35"/>
                </a:cubicBezTo>
                <a:cubicBezTo>
                  <a:pt x="23" y="33"/>
                  <a:pt x="23" y="33"/>
                  <a:pt x="23" y="33"/>
                </a:cubicBezTo>
                <a:cubicBezTo>
                  <a:pt x="25" y="33"/>
                  <a:pt x="25" y="33"/>
                  <a:pt x="25" y="33"/>
                </a:cubicBezTo>
                <a:cubicBezTo>
                  <a:pt x="25" y="35"/>
                  <a:pt x="25" y="35"/>
                  <a:pt x="25" y="35"/>
                </a:cubicBezTo>
                <a:cubicBezTo>
                  <a:pt x="28" y="35"/>
                  <a:pt x="28" y="35"/>
                  <a:pt x="28" y="35"/>
                </a:cubicBezTo>
                <a:cubicBezTo>
                  <a:pt x="26" y="22"/>
                  <a:pt x="26" y="22"/>
                  <a:pt x="26" y="22"/>
                </a:cubicBezTo>
                <a:close/>
                <a:moveTo>
                  <a:pt x="25" y="30"/>
                </a:moveTo>
                <a:cubicBezTo>
                  <a:pt x="24" y="29"/>
                  <a:pt x="24" y="27"/>
                  <a:pt x="24" y="25"/>
                </a:cubicBezTo>
                <a:cubicBezTo>
                  <a:pt x="24" y="27"/>
                  <a:pt x="23" y="29"/>
                  <a:pt x="23" y="30"/>
                </a:cubicBezTo>
                <a:cubicBezTo>
                  <a:pt x="25" y="30"/>
                  <a:pt x="25" y="30"/>
                  <a:pt x="25" y="30"/>
                </a:cubicBezTo>
                <a:close/>
                <a:moveTo>
                  <a:pt x="39" y="22"/>
                </a:moveTo>
                <a:cubicBezTo>
                  <a:pt x="35" y="22"/>
                  <a:pt x="35" y="22"/>
                  <a:pt x="35" y="22"/>
                </a:cubicBezTo>
                <a:cubicBezTo>
                  <a:pt x="34" y="28"/>
                  <a:pt x="34" y="28"/>
                  <a:pt x="34" y="28"/>
                </a:cubicBezTo>
                <a:cubicBezTo>
                  <a:pt x="33" y="25"/>
                  <a:pt x="33" y="25"/>
                  <a:pt x="33" y="25"/>
                </a:cubicBezTo>
                <a:cubicBezTo>
                  <a:pt x="33" y="24"/>
                  <a:pt x="33" y="23"/>
                  <a:pt x="33" y="22"/>
                </a:cubicBezTo>
                <a:cubicBezTo>
                  <a:pt x="29" y="22"/>
                  <a:pt x="29" y="22"/>
                  <a:pt x="29" y="22"/>
                </a:cubicBezTo>
                <a:cubicBezTo>
                  <a:pt x="29" y="35"/>
                  <a:pt x="29" y="35"/>
                  <a:pt x="29" y="35"/>
                </a:cubicBezTo>
                <a:cubicBezTo>
                  <a:pt x="32" y="35"/>
                  <a:pt x="32" y="35"/>
                  <a:pt x="32" y="35"/>
                </a:cubicBezTo>
                <a:cubicBezTo>
                  <a:pt x="32" y="26"/>
                  <a:pt x="32" y="26"/>
                  <a:pt x="32" y="26"/>
                </a:cubicBezTo>
                <a:cubicBezTo>
                  <a:pt x="33" y="35"/>
                  <a:pt x="33" y="35"/>
                  <a:pt x="33" y="35"/>
                </a:cubicBezTo>
                <a:cubicBezTo>
                  <a:pt x="35" y="35"/>
                  <a:pt x="35" y="35"/>
                  <a:pt x="35" y="35"/>
                </a:cubicBezTo>
                <a:cubicBezTo>
                  <a:pt x="36" y="26"/>
                  <a:pt x="36" y="26"/>
                  <a:pt x="36" y="26"/>
                </a:cubicBezTo>
                <a:cubicBezTo>
                  <a:pt x="36" y="35"/>
                  <a:pt x="36" y="35"/>
                  <a:pt x="36" y="35"/>
                </a:cubicBezTo>
                <a:cubicBezTo>
                  <a:pt x="39" y="35"/>
                  <a:pt x="39" y="35"/>
                  <a:pt x="39" y="35"/>
                </a:cubicBezTo>
                <a:lnTo>
                  <a:pt x="39" y="22"/>
                </a:ln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43" name="Freeform 325"/>
          <p:cNvSpPr>
            <a:spLocks noEditPoints="1"/>
          </p:cNvSpPr>
          <p:nvPr/>
        </p:nvSpPr>
        <p:spPr bwMode="auto">
          <a:xfrm>
            <a:off x="6435652" y="2913553"/>
            <a:ext cx="391848" cy="391848"/>
          </a:xfrm>
          <a:custGeom>
            <a:avLst/>
            <a:gdLst>
              <a:gd name="T0" fmla="*/ 205874 w 58"/>
              <a:gd name="T1" fmla="*/ 106614 h 58"/>
              <a:gd name="T2" fmla="*/ 36763 w 58"/>
              <a:gd name="T3" fmla="*/ 176464 h 58"/>
              <a:gd name="T4" fmla="*/ 106614 w 58"/>
              <a:gd name="T5" fmla="*/ 7353 h 58"/>
              <a:gd name="T6" fmla="*/ 169111 w 58"/>
              <a:gd name="T7" fmla="*/ 84556 h 58"/>
              <a:gd name="T8" fmla="*/ 176464 w 58"/>
              <a:gd name="T9" fmla="*/ 132348 h 58"/>
              <a:gd name="T10" fmla="*/ 176464 w 58"/>
              <a:gd name="T11" fmla="*/ 136024 h 58"/>
              <a:gd name="T12" fmla="*/ 132348 w 58"/>
              <a:gd name="T13" fmla="*/ 161758 h 58"/>
              <a:gd name="T14" fmla="*/ 136024 w 58"/>
              <a:gd name="T15" fmla="*/ 172787 h 58"/>
              <a:gd name="T16" fmla="*/ 80879 w 58"/>
              <a:gd name="T17" fmla="*/ 161758 h 58"/>
              <a:gd name="T18" fmla="*/ 40440 w 58"/>
              <a:gd name="T19" fmla="*/ 136024 h 58"/>
              <a:gd name="T20" fmla="*/ 36763 w 58"/>
              <a:gd name="T21" fmla="*/ 128671 h 58"/>
              <a:gd name="T22" fmla="*/ 47792 w 58"/>
              <a:gd name="T23" fmla="*/ 80879 h 58"/>
              <a:gd name="T24" fmla="*/ 36763 w 58"/>
              <a:gd name="T25" fmla="*/ 77203 h 58"/>
              <a:gd name="T26" fmla="*/ 88232 w 58"/>
              <a:gd name="T27" fmla="*/ 44116 h 58"/>
              <a:gd name="T28" fmla="*/ 136024 w 58"/>
              <a:gd name="T29" fmla="*/ 36763 h 58"/>
              <a:gd name="T30" fmla="*/ 139700 w 58"/>
              <a:gd name="T31" fmla="*/ 36763 h 58"/>
              <a:gd name="T32" fmla="*/ 33087 w 58"/>
              <a:gd name="T33" fmla="*/ 29411 h 58"/>
              <a:gd name="T34" fmla="*/ 106614 w 58"/>
              <a:gd name="T35" fmla="*/ 213227 h 58"/>
              <a:gd name="T36" fmla="*/ 183816 w 58"/>
              <a:gd name="T37" fmla="*/ 29411 h 58"/>
              <a:gd name="T38" fmla="*/ 106614 w 58"/>
              <a:gd name="T39" fmla="*/ 3676 h 58"/>
              <a:gd name="T40" fmla="*/ 33087 w 58"/>
              <a:gd name="T41" fmla="*/ 176464 h 58"/>
              <a:gd name="T42" fmla="*/ 209551 w 58"/>
              <a:gd name="T43" fmla="*/ 106614 h 58"/>
              <a:gd name="T44" fmla="*/ 180140 w 58"/>
              <a:gd name="T45" fmla="*/ 102937 h 58"/>
              <a:gd name="T46" fmla="*/ 191169 w 58"/>
              <a:gd name="T47" fmla="*/ 102937 h 58"/>
              <a:gd name="T48" fmla="*/ 154406 w 58"/>
              <a:gd name="T49" fmla="*/ 158082 h 58"/>
              <a:gd name="T50" fmla="*/ 110290 w 58"/>
              <a:gd name="T51" fmla="*/ 187493 h 58"/>
              <a:gd name="T52" fmla="*/ 106614 w 58"/>
              <a:gd name="T53" fmla="*/ 187493 h 58"/>
              <a:gd name="T54" fmla="*/ 58821 w 58"/>
              <a:gd name="T55" fmla="*/ 158082 h 58"/>
              <a:gd name="T56" fmla="*/ 51469 w 58"/>
              <a:gd name="T57" fmla="*/ 165435 h 58"/>
              <a:gd name="T58" fmla="*/ 36763 w 58"/>
              <a:gd name="T59" fmla="*/ 102937 h 58"/>
              <a:gd name="T60" fmla="*/ 47792 w 58"/>
              <a:gd name="T61" fmla="*/ 47792 h 58"/>
              <a:gd name="T62" fmla="*/ 51469 w 58"/>
              <a:gd name="T63" fmla="*/ 44116 h 58"/>
              <a:gd name="T64" fmla="*/ 106614 w 58"/>
              <a:gd name="T65" fmla="*/ 33087 h 58"/>
              <a:gd name="T66" fmla="*/ 106614 w 58"/>
              <a:gd name="T67" fmla="*/ 22058 h 58"/>
              <a:gd name="T68" fmla="*/ 158082 w 58"/>
              <a:gd name="T69" fmla="*/ 55145 h 58"/>
              <a:gd name="T70" fmla="*/ 77203 w 58"/>
              <a:gd name="T71" fmla="*/ 73527 h 58"/>
              <a:gd name="T72" fmla="*/ 62498 w 58"/>
              <a:gd name="T73" fmla="*/ 99261 h 58"/>
              <a:gd name="T74" fmla="*/ 84556 w 58"/>
              <a:gd name="T75" fmla="*/ 117642 h 58"/>
              <a:gd name="T76" fmla="*/ 84556 w 58"/>
              <a:gd name="T77" fmla="*/ 132348 h 58"/>
              <a:gd name="T78" fmla="*/ 106614 w 58"/>
              <a:gd name="T79" fmla="*/ 165435 h 58"/>
              <a:gd name="T80" fmla="*/ 128671 w 58"/>
              <a:gd name="T81" fmla="*/ 132348 h 58"/>
              <a:gd name="T82" fmla="*/ 128671 w 58"/>
              <a:gd name="T83" fmla="*/ 117642 h 58"/>
              <a:gd name="T84" fmla="*/ 154406 w 58"/>
              <a:gd name="T85" fmla="*/ 99261 h 58"/>
              <a:gd name="T86" fmla="*/ 139700 w 58"/>
              <a:gd name="T87" fmla="*/ 73527 h 58"/>
              <a:gd name="T88" fmla="*/ 110290 w 58"/>
              <a:gd name="T89" fmla="*/ 58821 h 58"/>
              <a:gd name="T90" fmla="*/ 95585 w 58"/>
              <a:gd name="T91" fmla="*/ 84556 h 58"/>
              <a:gd name="T92" fmla="*/ 169111 w 58"/>
              <a:gd name="T93" fmla="*/ 44116 h 58"/>
              <a:gd name="T94" fmla="*/ 22058 w 58"/>
              <a:gd name="T95" fmla="*/ 106614 h 58"/>
              <a:gd name="T96" fmla="*/ 169111 w 58"/>
              <a:gd name="T97" fmla="*/ 165435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 h="58">
                <a:moveTo>
                  <a:pt x="29" y="2"/>
                </a:moveTo>
                <a:cubicBezTo>
                  <a:pt x="37" y="2"/>
                  <a:pt x="43" y="5"/>
                  <a:pt x="48" y="10"/>
                </a:cubicBezTo>
                <a:cubicBezTo>
                  <a:pt x="53" y="14"/>
                  <a:pt x="56" y="21"/>
                  <a:pt x="56" y="29"/>
                </a:cubicBezTo>
                <a:cubicBezTo>
                  <a:pt x="56" y="36"/>
                  <a:pt x="53" y="43"/>
                  <a:pt x="48" y="48"/>
                </a:cubicBezTo>
                <a:cubicBezTo>
                  <a:pt x="43" y="52"/>
                  <a:pt x="37" y="56"/>
                  <a:pt x="29" y="56"/>
                </a:cubicBezTo>
                <a:cubicBezTo>
                  <a:pt x="22" y="56"/>
                  <a:pt x="15" y="52"/>
                  <a:pt x="10" y="48"/>
                </a:cubicBezTo>
                <a:cubicBezTo>
                  <a:pt x="5" y="43"/>
                  <a:pt x="2" y="36"/>
                  <a:pt x="2" y="29"/>
                </a:cubicBezTo>
                <a:cubicBezTo>
                  <a:pt x="2" y="21"/>
                  <a:pt x="5" y="14"/>
                  <a:pt x="10" y="10"/>
                </a:cubicBezTo>
                <a:cubicBezTo>
                  <a:pt x="15" y="5"/>
                  <a:pt x="22" y="2"/>
                  <a:pt x="29" y="2"/>
                </a:cubicBezTo>
                <a:close/>
                <a:moveTo>
                  <a:pt x="48" y="21"/>
                </a:moveTo>
                <a:cubicBezTo>
                  <a:pt x="45" y="22"/>
                  <a:pt x="45" y="22"/>
                  <a:pt x="45" y="22"/>
                </a:cubicBezTo>
                <a:cubicBezTo>
                  <a:pt x="46" y="23"/>
                  <a:pt x="46" y="23"/>
                  <a:pt x="46" y="23"/>
                </a:cubicBezTo>
                <a:cubicBezTo>
                  <a:pt x="48" y="22"/>
                  <a:pt x="48" y="22"/>
                  <a:pt x="48" y="22"/>
                </a:cubicBezTo>
                <a:cubicBezTo>
                  <a:pt x="48" y="21"/>
                  <a:pt x="48" y="21"/>
                  <a:pt x="48" y="21"/>
                </a:cubicBezTo>
                <a:close/>
                <a:moveTo>
                  <a:pt x="48" y="36"/>
                </a:moveTo>
                <a:cubicBezTo>
                  <a:pt x="45" y="35"/>
                  <a:pt x="45" y="35"/>
                  <a:pt x="45" y="35"/>
                </a:cubicBezTo>
                <a:cubicBezTo>
                  <a:pt x="45" y="36"/>
                  <a:pt x="45" y="36"/>
                  <a:pt x="45" y="36"/>
                </a:cubicBezTo>
                <a:cubicBezTo>
                  <a:pt x="48" y="37"/>
                  <a:pt x="48" y="37"/>
                  <a:pt x="48" y="37"/>
                </a:cubicBezTo>
                <a:cubicBezTo>
                  <a:pt x="48" y="36"/>
                  <a:pt x="48" y="36"/>
                  <a:pt x="48" y="36"/>
                </a:cubicBezTo>
                <a:close/>
                <a:moveTo>
                  <a:pt x="37" y="47"/>
                </a:moveTo>
                <a:cubicBezTo>
                  <a:pt x="36" y="44"/>
                  <a:pt x="36" y="44"/>
                  <a:pt x="36" y="44"/>
                </a:cubicBezTo>
                <a:cubicBezTo>
                  <a:pt x="35" y="45"/>
                  <a:pt x="35" y="45"/>
                  <a:pt x="35" y="45"/>
                </a:cubicBezTo>
                <a:cubicBezTo>
                  <a:pt x="36" y="48"/>
                  <a:pt x="36" y="48"/>
                  <a:pt x="36" y="48"/>
                </a:cubicBezTo>
                <a:cubicBezTo>
                  <a:pt x="37" y="47"/>
                  <a:pt x="37" y="47"/>
                  <a:pt x="37" y="47"/>
                </a:cubicBezTo>
                <a:close/>
                <a:moveTo>
                  <a:pt x="22" y="47"/>
                </a:moveTo>
                <a:cubicBezTo>
                  <a:pt x="23" y="45"/>
                  <a:pt x="23" y="45"/>
                  <a:pt x="23" y="45"/>
                </a:cubicBezTo>
                <a:cubicBezTo>
                  <a:pt x="22" y="44"/>
                  <a:pt x="22" y="44"/>
                  <a:pt x="22" y="44"/>
                </a:cubicBezTo>
                <a:cubicBezTo>
                  <a:pt x="21" y="47"/>
                  <a:pt x="21" y="47"/>
                  <a:pt x="21" y="47"/>
                </a:cubicBezTo>
                <a:cubicBezTo>
                  <a:pt x="22" y="47"/>
                  <a:pt x="22" y="47"/>
                  <a:pt x="22" y="47"/>
                </a:cubicBezTo>
                <a:close/>
                <a:moveTo>
                  <a:pt x="11" y="37"/>
                </a:moveTo>
                <a:cubicBezTo>
                  <a:pt x="13" y="36"/>
                  <a:pt x="13" y="36"/>
                  <a:pt x="13" y="36"/>
                </a:cubicBezTo>
                <a:cubicBezTo>
                  <a:pt x="13" y="34"/>
                  <a:pt x="13" y="34"/>
                  <a:pt x="13" y="34"/>
                </a:cubicBezTo>
                <a:cubicBezTo>
                  <a:pt x="10" y="35"/>
                  <a:pt x="10" y="35"/>
                  <a:pt x="10" y="35"/>
                </a:cubicBezTo>
                <a:cubicBezTo>
                  <a:pt x="11" y="37"/>
                  <a:pt x="11" y="37"/>
                  <a:pt x="11" y="37"/>
                </a:cubicBezTo>
                <a:close/>
                <a:moveTo>
                  <a:pt x="10" y="21"/>
                </a:moveTo>
                <a:cubicBezTo>
                  <a:pt x="13" y="22"/>
                  <a:pt x="13" y="22"/>
                  <a:pt x="13" y="22"/>
                </a:cubicBezTo>
                <a:cubicBezTo>
                  <a:pt x="14" y="21"/>
                  <a:pt x="14" y="21"/>
                  <a:pt x="14" y="21"/>
                </a:cubicBezTo>
                <a:cubicBezTo>
                  <a:pt x="11" y="20"/>
                  <a:pt x="11" y="20"/>
                  <a:pt x="11" y="20"/>
                </a:cubicBezTo>
                <a:cubicBezTo>
                  <a:pt x="10" y="21"/>
                  <a:pt x="10" y="21"/>
                  <a:pt x="10" y="21"/>
                </a:cubicBezTo>
                <a:close/>
                <a:moveTo>
                  <a:pt x="21" y="10"/>
                </a:moveTo>
                <a:cubicBezTo>
                  <a:pt x="22" y="13"/>
                  <a:pt x="22" y="13"/>
                  <a:pt x="22" y="13"/>
                </a:cubicBezTo>
                <a:cubicBezTo>
                  <a:pt x="24" y="12"/>
                  <a:pt x="24" y="12"/>
                  <a:pt x="24" y="12"/>
                </a:cubicBezTo>
                <a:cubicBezTo>
                  <a:pt x="22" y="10"/>
                  <a:pt x="22" y="10"/>
                  <a:pt x="22" y="10"/>
                </a:cubicBezTo>
                <a:cubicBezTo>
                  <a:pt x="21" y="10"/>
                  <a:pt x="21" y="10"/>
                  <a:pt x="21" y="10"/>
                </a:cubicBezTo>
                <a:close/>
                <a:moveTo>
                  <a:pt x="37" y="10"/>
                </a:moveTo>
                <a:cubicBezTo>
                  <a:pt x="36" y="13"/>
                  <a:pt x="36" y="13"/>
                  <a:pt x="36" y="13"/>
                </a:cubicBezTo>
                <a:cubicBezTo>
                  <a:pt x="37" y="13"/>
                  <a:pt x="37" y="13"/>
                  <a:pt x="37" y="13"/>
                </a:cubicBezTo>
                <a:cubicBezTo>
                  <a:pt x="38" y="10"/>
                  <a:pt x="38" y="10"/>
                  <a:pt x="38" y="10"/>
                </a:cubicBezTo>
                <a:cubicBezTo>
                  <a:pt x="37" y="10"/>
                  <a:pt x="37" y="10"/>
                  <a:pt x="37" y="10"/>
                </a:cubicBezTo>
                <a:close/>
                <a:moveTo>
                  <a:pt x="29" y="0"/>
                </a:moveTo>
                <a:cubicBezTo>
                  <a:pt x="21" y="0"/>
                  <a:pt x="14" y="3"/>
                  <a:pt x="9" y="8"/>
                </a:cubicBezTo>
                <a:cubicBezTo>
                  <a:pt x="3" y="13"/>
                  <a:pt x="0" y="21"/>
                  <a:pt x="0" y="29"/>
                </a:cubicBezTo>
                <a:cubicBezTo>
                  <a:pt x="0" y="37"/>
                  <a:pt x="3" y="44"/>
                  <a:pt x="9" y="49"/>
                </a:cubicBezTo>
                <a:cubicBezTo>
                  <a:pt x="14" y="54"/>
                  <a:pt x="21" y="58"/>
                  <a:pt x="29" y="58"/>
                </a:cubicBezTo>
                <a:cubicBezTo>
                  <a:pt x="37" y="58"/>
                  <a:pt x="45" y="54"/>
                  <a:pt x="50" y="49"/>
                </a:cubicBezTo>
                <a:cubicBezTo>
                  <a:pt x="55" y="44"/>
                  <a:pt x="58" y="37"/>
                  <a:pt x="58" y="29"/>
                </a:cubicBezTo>
                <a:cubicBezTo>
                  <a:pt x="58" y="21"/>
                  <a:pt x="55" y="13"/>
                  <a:pt x="50" y="8"/>
                </a:cubicBezTo>
                <a:cubicBezTo>
                  <a:pt x="45" y="3"/>
                  <a:pt x="37" y="0"/>
                  <a:pt x="29" y="0"/>
                </a:cubicBezTo>
                <a:close/>
                <a:moveTo>
                  <a:pt x="49" y="9"/>
                </a:moveTo>
                <a:cubicBezTo>
                  <a:pt x="44" y="4"/>
                  <a:pt x="37" y="1"/>
                  <a:pt x="29" y="1"/>
                </a:cubicBezTo>
                <a:cubicBezTo>
                  <a:pt x="22" y="1"/>
                  <a:pt x="15" y="4"/>
                  <a:pt x="9" y="9"/>
                </a:cubicBezTo>
                <a:cubicBezTo>
                  <a:pt x="4" y="14"/>
                  <a:pt x="1" y="21"/>
                  <a:pt x="1" y="29"/>
                </a:cubicBezTo>
                <a:cubicBezTo>
                  <a:pt x="1" y="36"/>
                  <a:pt x="4" y="43"/>
                  <a:pt x="9" y="48"/>
                </a:cubicBezTo>
                <a:cubicBezTo>
                  <a:pt x="15" y="53"/>
                  <a:pt x="22" y="57"/>
                  <a:pt x="29" y="57"/>
                </a:cubicBezTo>
                <a:cubicBezTo>
                  <a:pt x="37" y="57"/>
                  <a:pt x="44" y="53"/>
                  <a:pt x="49" y="48"/>
                </a:cubicBezTo>
                <a:cubicBezTo>
                  <a:pt x="54" y="43"/>
                  <a:pt x="57" y="36"/>
                  <a:pt x="57" y="29"/>
                </a:cubicBezTo>
                <a:cubicBezTo>
                  <a:pt x="57" y="21"/>
                  <a:pt x="54" y="14"/>
                  <a:pt x="49" y="9"/>
                </a:cubicBezTo>
                <a:close/>
                <a:moveTo>
                  <a:pt x="52" y="28"/>
                </a:moveTo>
                <a:cubicBezTo>
                  <a:pt x="49" y="28"/>
                  <a:pt x="49" y="28"/>
                  <a:pt x="49" y="28"/>
                </a:cubicBezTo>
                <a:cubicBezTo>
                  <a:pt x="49" y="29"/>
                  <a:pt x="49" y="29"/>
                  <a:pt x="49" y="29"/>
                </a:cubicBezTo>
                <a:cubicBezTo>
                  <a:pt x="52" y="29"/>
                  <a:pt x="52" y="29"/>
                  <a:pt x="52" y="29"/>
                </a:cubicBezTo>
                <a:cubicBezTo>
                  <a:pt x="52" y="28"/>
                  <a:pt x="52" y="28"/>
                  <a:pt x="52" y="28"/>
                </a:cubicBezTo>
                <a:close/>
                <a:moveTo>
                  <a:pt x="46" y="44"/>
                </a:moveTo>
                <a:cubicBezTo>
                  <a:pt x="43" y="42"/>
                  <a:pt x="43" y="42"/>
                  <a:pt x="43" y="42"/>
                </a:cubicBezTo>
                <a:cubicBezTo>
                  <a:pt x="42" y="43"/>
                  <a:pt x="42" y="43"/>
                  <a:pt x="42" y="43"/>
                </a:cubicBezTo>
                <a:cubicBezTo>
                  <a:pt x="45" y="45"/>
                  <a:pt x="45" y="45"/>
                  <a:pt x="45" y="45"/>
                </a:cubicBezTo>
                <a:cubicBezTo>
                  <a:pt x="46" y="44"/>
                  <a:pt x="46" y="44"/>
                  <a:pt x="46" y="44"/>
                </a:cubicBezTo>
                <a:close/>
                <a:moveTo>
                  <a:pt x="30" y="51"/>
                </a:moveTo>
                <a:cubicBezTo>
                  <a:pt x="30" y="48"/>
                  <a:pt x="30" y="48"/>
                  <a:pt x="30" y="48"/>
                </a:cubicBezTo>
                <a:cubicBezTo>
                  <a:pt x="29" y="48"/>
                  <a:pt x="29" y="48"/>
                  <a:pt x="29" y="48"/>
                </a:cubicBezTo>
                <a:cubicBezTo>
                  <a:pt x="29" y="51"/>
                  <a:pt x="29" y="51"/>
                  <a:pt x="29" y="51"/>
                </a:cubicBezTo>
                <a:cubicBezTo>
                  <a:pt x="30" y="51"/>
                  <a:pt x="30" y="51"/>
                  <a:pt x="30" y="51"/>
                </a:cubicBezTo>
                <a:close/>
                <a:moveTo>
                  <a:pt x="14" y="45"/>
                </a:moveTo>
                <a:cubicBezTo>
                  <a:pt x="16" y="43"/>
                  <a:pt x="16" y="43"/>
                  <a:pt x="16" y="43"/>
                </a:cubicBezTo>
                <a:cubicBezTo>
                  <a:pt x="15" y="42"/>
                  <a:pt x="15" y="42"/>
                  <a:pt x="15" y="42"/>
                </a:cubicBezTo>
                <a:cubicBezTo>
                  <a:pt x="13" y="44"/>
                  <a:pt x="13" y="44"/>
                  <a:pt x="13" y="44"/>
                </a:cubicBezTo>
                <a:cubicBezTo>
                  <a:pt x="14" y="45"/>
                  <a:pt x="14" y="45"/>
                  <a:pt x="14" y="45"/>
                </a:cubicBezTo>
                <a:close/>
                <a:moveTo>
                  <a:pt x="7" y="29"/>
                </a:moveTo>
                <a:cubicBezTo>
                  <a:pt x="10" y="29"/>
                  <a:pt x="10" y="29"/>
                  <a:pt x="10" y="29"/>
                </a:cubicBezTo>
                <a:cubicBezTo>
                  <a:pt x="10" y="28"/>
                  <a:pt x="10" y="28"/>
                  <a:pt x="10" y="28"/>
                </a:cubicBezTo>
                <a:cubicBezTo>
                  <a:pt x="7" y="28"/>
                  <a:pt x="7" y="28"/>
                  <a:pt x="7" y="28"/>
                </a:cubicBezTo>
                <a:cubicBezTo>
                  <a:pt x="7" y="29"/>
                  <a:pt x="7" y="29"/>
                  <a:pt x="7" y="29"/>
                </a:cubicBezTo>
                <a:close/>
                <a:moveTo>
                  <a:pt x="13" y="13"/>
                </a:moveTo>
                <a:cubicBezTo>
                  <a:pt x="15" y="15"/>
                  <a:pt x="15" y="15"/>
                  <a:pt x="15" y="15"/>
                </a:cubicBezTo>
                <a:cubicBezTo>
                  <a:pt x="16" y="14"/>
                  <a:pt x="16" y="14"/>
                  <a:pt x="16" y="14"/>
                </a:cubicBezTo>
                <a:cubicBezTo>
                  <a:pt x="14" y="12"/>
                  <a:pt x="14" y="12"/>
                  <a:pt x="14" y="12"/>
                </a:cubicBezTo>
                <a:cubicBezTo>
                  <a:pt x="13" y="13"/>
                  <a:pt x="13" y="13"/>
                  <a:pt x="13" y="13"/>
                </a:cubicBezTo>
                <a:close/>
                <a:moveTo>
                  <a:pt x="29" y="6"/>
                </a:moveTo>
                <a:cubicBezTo>
                  <a:pt x="29" y="9"/>
                  <a:pt x="29" y="9"/>
                  <a:pt x="29" y="9"/>
                </a:cubicBezTo>
                <a:cubicBezTo>
                  <a:pt x="30" y="9"/>
                  <a:pt x="30" y="9"/>
                  <a:pt x="30" y="9"/>
                </a:cubicBezTo>
                <a:cubicBezTo>
                  <a:pt x="30" y="6"/>
                  <a:pt x="30" y="6"/>
                  <a:pt x="30" y="6"/>
                </a:cubicBezTo>
                <a:cubicBezTo>
                  <a:pt x="29" y="6"/>
                  <a:pt x="29" y="6"/>
                  <a:pt x="29" y="6"/>
                </a:cubicBezTo>
                <a:close/>
                <a:moveTo>
                  <a:pt x="45" y="12"/>
                </a:moveTo>
                <a:cubicBezTo>
                  <a:pt x="42" y="14"/>
                  <a:pt x="42" y="14"/>
                  <a:pt x="42" y="14"/>
                </a:cubicBezTo>
                <a:cubicBezTo>
                  <a:pt x="43" y="15"/>
                  <a:pt x="43" y="15"/>
                  <a:pt x="43" y="15"/>
                </a:cubicBezTo>
                <a:cubicBezTo>
                  <a:pt x="46" y="13"/>
                  <a:pt x="46" y="13"/>
                  <a:pt x="46" y="13"/>
                </a:cubicBezTo>
                <a:cubicBezTo>
                  <a:pt x="45" y="12"/>
                  <a:pt x="45" y="12"/>
                  <a:pt x="45" y="12"/>
                </a:cubicBezTo>
                <a:close/>
                <a:moveTo>
                  <a:pt x="21" y="20"/>
                </a:moveTo>
                <a:cubicBezTo>
                  <a:pt x="22" y="22"/>
                  <a:pt x="22" y="22"/>
                  <a:pt x="22" y="22"/>
                </a:cubicBezTo>
                <a:cubicBezTo>
                  <a:pt x="23" y="25"/>
                  <a:pt x="23" y="25"/>
                  <a:pt x="23" y="25"/>
                </a:cubicBezTo>
                <a:cubicBezTo>
                  <a:pt x="17" y="27"/>
                  <a:pt x="17" y="27"/>
                  <a:pt x="17" y="27"/>
                </a:cubicBezTo>
                <a:cubicBezTo>
                  <a:pt x="13" y="29"/>
                  <a:pt x="13" y="29"/>
                  <a:pt x="13" y="29"/>
                </a:cubicBezTo>
                <a:cubicBezTo>
                  <a:pt x="17" y="30"/>
                  <a:pt x="17" y="30"/>
                  <a:pt x="17" y="30"/>
                </a:cubicBezTo>
                <a:cubicBezTo>
                  <a:pt x="23" y="32"/>
                  <a:pt x="23" y="32"/>
                  <a:pt x="23" y="32"/>
                </a:cubicBezTo>
                <a:cubicBezTo>
                  <a:pt x="22" y="35"/>
                  <a:pt x="22" y="35"/>
                  <a:pt x="22" y="35"/>
                </a:cubicBezTo>
                <a:cubicBezTo>
                  <a:pt x="21" y="37"/>
                  <a:pt x="21" y="37"/>
                  <a:pt x="21" y="37"/>
                </a:cubicBezTo>
                <a:cubicBezTo>
                  <a:pt x="23" y="36"/>
                  <a:pt x="23" y="36"/>
                  <a:pt x="23" y="36"/>
                </a:cubicBezTo>
                <a:cubicBezTo>
                  <a:pt x="26" y="35"/>
                  <a:pt x="26" y="35"/>
                  <a:pt x="26" y="35"/>
                </a:cubicBezTo>
                <a:cubicBezTo>
                  <a:pt x="28" y="41"/>
                  <a:pt x="28" y="41"/>
                  <a:pt x="28" y="41"/>
                </a:cubicBezTo>
                <a:cubicBezTo>
                  <a:pt x="29" y="45"/>
                  <a:pt x="29" y="45"/>
                  <a:pt x="29" y="45"/>
                </a:cubicBezTo>
                <a:cubicBezTo>
                  <a:pt x="30" y="41"/>
                  <a:pt x="30" y="41"/>
                  <a:pt x="30" y="41"/>
                </a:cubicBezTo>
                <a:cubicBezTo>
                  <a:pt x="33" y="35"/>
                  <a:pt x="33" y="35"/>
                  <a:pt x="33" y="35"/>
                </a:cubicBezTo>
                <a:cubicBezTo>
                  <a:pt x="35" y="36"/>
                  <a:pt x="35" y="36"/>
                  <a:pt x="35" y="36"/>
                </a:cubicBezTo>
                <a:cubicBezTo>
                  <a:pt x="38" y="37"/>
                  <a:pt x="38" y="37"/>
                  <a:pt x="38" y="37"/>
                </a:cubicBezTo>
                <a:cubicBezTo>
                  <a:pt x="37" y="35"/>
                  <a:pt x="37" y="35"/>
                  <a:pt x="37" y="35"/>
                </a:cubicBezTo>
                <a:cubicBezTo>
                  <a:pt x="35" y="32"/>
                  <a:pt x="35" y="32"/>
                  <a:pt x="35" y="32"/>
                </a:cubicBezTo>
                <a:cubicBezTo>
                  <a:pt x="42" y="30"/>
                  <a:pt x="42" y="30"/>
                  <a:pt x="42" y="30"/>
                </a:cubicBezTo>
                <a:cubicBezTo>
                  <a:pt x="45" y="29"/>
                  <a:pt x="45" y="29"/>
                  <a:pt x="45" y="29"/>
                </a:cubicBezTo>
                <a:cubicBezTo>
                  <a:pt x="42" y="27"/>
                  <a:pt x="42" y="27"/>
                  <a:pt x="42" y="27"/>
                </a:cubicBezTo>
                <a:cubicBezTo>
                  <a:pt x="35" y="25"/>
                  <a:pt x="35" y="25"/>
                  <a:pt x="35" y="25"/>
                </a:cubicBezTo>
                <a:cubicBezTo>
                  <a:pt x="37" y="22"/>
                  <a:pt x="37" y="22"/>
                  <a:pt x="37" y="22"/>
                </a:cubicBezTo>
                <a:cubicBezTo>
                  <a:pt x="38" y="20"/>
                  <a:pt x="38" y="20"/>
                  <a:pt x="38" y="20"/>
                </a:cubicBezTo>
                <a:cubicBezTo>
                  <a:pt x="35" y="21"/>
                  <a:pt x="35" y="21"/>
                  <a:pt x="35" y="21"/>
                </a:cubicBezTo>
                <a:cubicBezTo>
                  <a:pt x="33" y="23"/>
                  <a:pt x="33" y="23"/>
                  <a:pt x="33" y="23"/>
                </a:cubicBezTo>
                <a:cubicBezTo>
                  <a:pt x="30" y="16"/>
                  <a:pt x="30" y="16"/>
                  <a:pt x="30" y="16"/>
                </a:cubicBezTo>
                <a:cubicBezTo>
                  <a:pt x="29" y="13"/>
                  <a:pt x="29" y="13"/>
                  <a:pt x="29" y="13"/>
                </a:cubicBezTo>
                <a:cubicBezTo>
                  <a:pt x="28" y="16"/>
                  <a:pt x="28" y="16"/>
                  <a:pt x="28" y="16"/>
                </a:cubicBezTo>
                <a:cubicBezTo>
                  <a:pt x="26" y="23"/>
                  <a:pt x="26" y="23"/>
                  <a:pt x="26" y="23"/>
                </a:cubicBezTo>
                <a:cubicBezTo>
                  <a:pt x="23" y="21"/>
                  <a:pt x="23" y="21"/>
                  <a:pt x="23" y="21"/>
                </a:cubicBezTo>
                <a:cubicBezTo>
                  <a:pt x="21" y="20"/>
                  <a:pt x="21" y="20"/>
                  <a:pt x="21" y="20"/>
                </a:cubicBezTo>
                <a:close/>
                <a:moveTo>
                  <a:pt x="46" y="12"/>
                </a:moveTo>
                <a:cubicBezTo>
                  <a:pt x="42" y="8"/>
                  <a:pt x="36" y="5"/>
                  <a:pt x="29" y="5"/>
                </a:cubicBezTo>
                <a:cubicBezTo>
                  <a:pt x="23" y="5"/>
                  <a:pt x="17" y="8"/>
                  <a:pt x="13" y="12"/>
                </a:cubicBezTo>
                <a:cubicBezTo>
                  <a:pt x="9" y="16"/>
                  <a:pt x="6" y="22"/>
                  <a:pt x="6" y="29"/>
                </a:cubicBezTo>
                <a:cubicBezTo>
                  <a:pt x="6" y="35"/>
                  <a:pt x="9" y="41"/>
                  <a:pt x="13" y="45"/>
                </a:cubicBezTo>
                <a:cubicBezTo>
                  <a:pt x="17" y="49"/>
                  <a:pt x="23" y="52"/>
                  <a:pt x="29" y="52"/>
                </a:cubicBezTo>
                <a:cubicBezTo>
                  <a:pt x="36" y="52"/>
                  <a:pt x="42" y="49"/>
                  <a:pt x="46" y="45"/>
                </a:cubicBezTo>
                <a:cubicBezTo>
                  <a:pt x="50" y="41"/>
                  <a:pt x="53" y="35"/>
                  <a:pt x="53" y="29"/>
                </a:cubicBezTo>
                <a:cubicBezTo>
                  <a:pt x="53" y="22"/>
                  <a:pt x="50" y="16"/>
                  <a:pt x="46" y="12"/>
                </a:cubicBez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sp>
        <p:nvSpPr>
          <p:cNvPr id="44" name="Freeform 327"/>
          <p:cNvSpPr>
            <a:spLocks noEditPoints="1"/>
          </p:cNvSpPr>
          <p:nvPr/>
        </p:nvSpPr>
        <p:spPr bwMode="auto">
          <a:xfrm>
            <a:off x="6436991" y="1816405"/>
            <a:ext cx="400622" cy="406472"/>
          </a:xfrm>
          <a:custGeom>
            <a:avLst/>
            <a:gdLst>
              <a:gd name="T0" fmla="*/ 54618 w 60"/>
              <a:gd name="T1" fmla="*/ 143142 h 60"/>
              <a:gd name="T2" fmla="*/ 47335 w 60"/>
              <a:gd name="T3" fmla="*/ 150482 h 60"/>
              <a:gd name="T4" fmla="*/ 50977 w 60"/>
              <a:gd name="T5" fmla="*/ 139471 h 60"/>
              <a:gd name="T6" fmla="*/ 50977 w 60"/>
              <a:gd name="T7" fmla="*/ 146812 h 60"/>
              <a:gd name="T8" fmla="*/ 72824 w 60"/>
              <a:gd name="T9" fmla="*/ 176174 h 60"/>
              <a:gd name="T10" fmla="*/ 149289 w 60"/>
              <a:gd name="T11" fmla="*/ 165164 h 60"/>
              <a:gd name="T12" fmla="*/ 145647 w 60"/>
              <a:gd name="T13" fmla="*/ 172504 h 60"/>
              <a:gd name="T14" fmla="*/ 145647 w 60"/>
              <a:gd name="T15" fmla="*/ 161493 h 60"/>
              <a:gd name="T16" fmla="*/ 174777 w 60"/>
              <a:gd name="T17" fmla="*/ 146812 h 60"/>
              <a:gd name="T18" fmla="*/ 174777 w 60"/>
              <a:gd name="T19" fmla="*/ 69736 h 60"/>
              <a:gd name="T20" fmla="*/ 171136 w 60"/>
              <a:gd name="T21" fmla="*/ 69736 h 60"/>
              <a:gd name="T22" fmla="*/ 142006 w 60"/>
              <a:gd name="T23" fmla="*/ 47714 h 60"/>
              <a:gd name="T24" fmla="*/ 69182 w 60"/>
              <a:gd name="T25" fmla="*/ 47714 h 60"/>
              <a:gd name="T26" fmla="*/ 72824 w 60"/>
              <a:gd name="T27" fmla="*/ 47714 h 60"/>
              <a:gd name="T28" fmla="*/ 43694 w 60"/>
              <a:gd name="T29" fmla="*/ 73406 h 60"/>
              <a:gd name="T30" fmla="*/ 58259 w 60"/>
              <a:gd name="T31" fmla="*/ 69736 h 60"/>
              <a:gd name="T32" fmla="*/ 58259 w 60"/>
              <a:gd name="T33" fmla="*/ 80747 h 60"/>
              <a:gd name="T34" fmla="*/ 54618 w 60"/>
              <a:gd name="T35" fmla="*/ 80747 h 60"/>
              <a:gd name="T36" fmla="*/ 50977 w 60"/>
              <a:gd name="T37" fmla="*/ 110109 h 60"/>
              <a:gd name="T38" fmla="*/ 36412 w 60"/>
              <a:gd name="T39" fmla="*/ 110109 h 60"/>
              <a:gd name="T40" fmla="*/ 40053 w 60"/>
              <a:gd name="T41" fmla="*/ 113779 h 60"/>
              <a:gd name="T42" fmla="*/ 40053 w 60"/>
              <a:gd name="T43" fmla="*/ 102768 h 60"/>
              <a:gd name="T44" fmla="*/ 101953 w 60"/>
              <a:gd name="T45" fmla="*/ 179845 h 60"/>
              <a:gd name="T46" fmla="*/ 112877 w 60"/>
              <a:gd name="T47" fmla="*/ 165164 h 60"/>
              <a:gd name="T48" fmla="*/ 112877 w 60"/>
              <a:gd name="T49" fmla="*/ 172504 h 60"/>
              <a:gd name="T50" fmla="*/ 182059 w 60"/>
              <a:gd name="T51" fmla="*/ 106439 h 60"/>
              <a:gd name="T52" fmla="*/ 178418 w 60"/>
              <a:gd name="T53" fmla="*/ 99098 h 60"/>
              <a:gd name="T54" fmla="*/ 178418 w 60"/>
              <a:gd name="T55" fmla="*/ 113779 h 60"/>
              <a:gd name="T56" fmla="*/ 182059 w 60"/>
              <a:gd name="T57" fmla="*/ 121120 h 60"/>
              <a:gd name="T58" fmla="*/ 98312 w 60"/>
              <a:gd name="T59" fmla="*/ 40373 h 60"/>
              <a:gd name="T60" fmla="*/ 112877 w 60"/>
              <a:gd name="T61" fmla="*/ 33033 h 60"/>
              <a:gd name="T62" fmla="*/ 116518 w 60"/>
              <a:gd name="T63" fmla="*/ 40373 h 60"/>
              <a:gd name="T64" fmla="*/ 50977 w 60"/>
              <a:gd name="T65" fmla="*/ 40373 h 60"/>
              <a:gd name="T66" fmla="*/ 36412 w 60"/>
              <a:gd name="T67" fmla="*/ 55055 h 60"/>
              <a:gd name="T68" fmla="*/ 21847 w 60"/>
              <a:gd name="T69" fmla="*/ 77076 h 60"/>
              <a:gd name="T70" fmla="*/ 18206 w 60"/>
              <a:gd name="T71" fmla="*/ 91758 h 60"/>
              <a:gd name="T72" fmla="*/ 21847 w 60"/>
              <a:gd name="T73" fmla="*/ 121120 h 60"/>
              <a:gd name="T74" fmla="*/ 25488 w 60"/>
              <a:gd name="T75" fmla="*/ 139471 h 60"/>
              <a:gd name="T76" fmla="*/ 32771 w 60"/>
              <a:gd name="T77" fmla="*/ 161493 h 60"/>
              <a:gd name="T78" fmla="*/ 43694 w 60"/>
              <a:gd name="T79" fmla="*/ 176174 h 60"/>
              <a:gd name="T80" fmla="*/ 72824 w 60"/>
              <a:gd name="T81" fmla="*/ 179845 h 60"/>
              <a:gd name="T82" fmla="*/ 83747 w 60"/>
              <a:gd name="T83" fmla="*/ 194526 h 60"/>
              <a:gd name="T84" fmla="*/ 105594 w 60"/>
              <a:gd name="T85" fmla="*/ 201867 h 60"/>
              <a:gd name="T86" fmla="*/ 127441 w 60"/>
              <a:gd name="T87" fmla="*/ 201867 h 60"/>
              <a:gd name="T88" fmla="*/ 149289 w 60"/>
              <a:gd name="T89" fmla="*/ 190856 h 60"/>
              <a:gd name="T90" fmla="*/ 167494 w 60"/>
              <a:gd name="T91" fmla="*/ 179845 h 60"/>
              <a:gd name="T92" fmla="*/ 182059 w 60"/>
              <a:gd name="T93" fmla="*/ 165164 h 60"/>
              <a:gd name="T94" fmla="*/ 192983 w 60"/>
              <a:gd name="T95" fmla="*/ 146812 h 60"/>
              <a:gd name="T96" fmla="*/ 196624 w 60"/>
              <a:gd name="T97" fmla="*/ 124790 h 60"/>
              <a:gd name="T98" fmla="*/ 196624 w 60"/>
              <a:gd name="T99" fmla="*/ 102768 h 60"/>
              <a:gd name="T100" fmla="*/ 196624 w 60"/>
              <a:gd name="T101" fmla="*/ 80747 h 60"/>
              <a:gd name="T102" fmla="*/ 185700 w 60"/>
              <a:gd name="T103" fmla="*/ 58725 h 60"/>
              <a:gd name="T104" fmla="*/ 171136 w 60"/>
              <a:gd name="T105" fmla="*/ 44044 h 60"/>
              <a:gd name="T106" fmla="*/ 152930 w 60"/>
              <a:gd name="T107" fmla="*/ 40373 h 60"/>
              <a:gd name="T108" fmla="*/ 134724 w 60"/>
              <a:gd name="T109" fmla="*/ 18352 h 60"/>
              <a:gd name="T110" fmla="*/ 116518 w 60"/>
              <a:gd name="T111" fmla="*/ 14681 h 60"/>
              <a:gd name="T112" fmla="*/ 91030 w 60"/>
              <a:gd name="T113" fmla="*/ 22022 h 60"/>
              <a:gd name="T114" fmla="*/ 72824 w 60"/>
              <a:gd name="T115" fmla="*/ 25692 h 60"/>
              <a:gd name="T116" fmla="*/ 101953 w 60"/>
              <a:gd name="T117" fmla="*/ 110109 h 60"/>
              <a:gd name="T118" fmla="*/ 109236 w 60"/>
              <a:gd name="T119" fmla="*/ 99098 h 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 h="60">
                <a:moveTo>
                  <a:pt x="30" y="0"/>
                </a:moveTo>
                <a:cubicBezTo>
                  <a:pt x="38" y="0"/>
                  <a:pt x="46" y="3"/>
                  <a:pt x="51" y="8"/>
                </a:cubicBezTo>
                <a:cubicBezTo>
                  <a:pt x="57" y="14"/>
                  <a:pt x="60" y="21"/>
                  <a:pt x="60" y="30"/>
                </a:cubicBezTo>
                <a:cubicBezTo>
                  <a:pt x="60" y="38"/>
                  <a:pt x="57" y="45"/>
                  <a:pt x="51" y="51"/>
                </a:cubicBezTo>
                <a:cubicBezTo>
                  <a:pt x="46" y="56"/>
                  <a:pt x="38" y="60"/>
                  <a:pt x="30" y="60"/>
                </a:cubicBezTo>
                <a:cubicBezTo>
                  <a:pt x="22" y="60"/>
                  <a:pt x="14" y="56"/>
                  <a:pt x="9" y="51"/>
                </a:cubicBezTo>
                <a:cubicBezTo>
                  <a:pt x="3" y="45"/>
                  <a:pt x="0" y="38"/>
                  <a:pt x="0" y="30"/>
                </a:cubicBezTo>
                <a:cubicBezTo>
                  <a:pt x="0" y="21"/>
                  <a:pt x="3" y="14"/>
                  <a:pt x="9" y="8"/>
                </a:cubicBezTo>
                <a:cubicBezTo>
                  <a:pt x="14" y="3"/>
                  <a:pt x="22" y="0"/>
                  <a:pt x="30" y="0"/>
                </a:cubicBezTo>
                <a:close/>
                <a:moveTo>
                  <a:pt x="15" y="39"/>
                </a:moveTo>
                <a:cubicBezTo>
                  <a:pt x="15" y="39"/>
                  <a:pt x="15" y="39"/>
                  <a:pt x="15" y="39"/>
                </a:cubicBezTo>
                <a:cubicBezTo>
                  <a:pt x="15" y="39"/>
                  <a:pt x="15" y="39"/>
                  <a:pt x="15" y="39"/>
                </a:cubicBezTo>
                <a:cubicBezTo>
                  <a:pt x="15" y="38"/>
                  <a:pt x="15" y="38"/>
                  <a:pt x="15" y="38"/>
                </a:cubicBezTo>
                <a:cubicBezTo>
                  <a:pt x="15" y="38"/>
                  <a:pt x="14" y="38"/>
                  <a:pt x="14" y="38"/>
                </a:cubicBezTo>
                <a:cubicBezTo>
                  <a:pt x="14" y="38"/>
                  <a:pt x="13" y="38"/>
                  <a:pt x="13" y="38"/>
                </a:cubicBezTo>
                <a:cubicBezTo>
                  <a:pt x="13" y="38"/>
                  <a:pt x="13" y="38"/>
                  <a:pt x="13" y="39"/>
                </a:cubicBezTo>
                <a:cubicBezTo>
                  <a:pt x="13" y="39"/>
                  <a:pt x="13" y="39"/>
                  <a:pt x="13" y="39"/>
                </a:cubicBezTo>
                <a:cubicBezTo>
                  <a:pt x="13" y="39"/>
                  <a:pt x="13" y="39"/>
                  <a:pt x="13" y="39"/>
                </a:cubicBezTo>
                <a:cubicBezTo>
                  <a:pt x="13" y="39"/>
                  <a:pt x="13" y="39"/>
                  <a:pt x="13" y="40"/>
                </a:cubicBezTo>
                <a:cubicBezTo>
                  <a:pt x="13" y="40"/>
                  <a:pt x="13" y="40"/>
                  <a:pt x="13" y="40"/>
                </a:cubicBezTo>
                <a:cubicBezTo>
                  <a:pt x="13" y="40"/>
                  <a:pt x="13" y="41"/>
                  <a:pt x="13" y="41"/>
                </a:cubicBezTo>
                <a:cubicBezTo>
                  <a:pt x="13" y="41"/>
                  <a:pt x="13" y="41"/>
                  <a:pt x="13" y="41"/>
                </a:cubicBezTo>
                <a:cubicBezTo>
                  <a:pt x="14" y="41"/>
                  <a:pt x="14" y="41"/>
                  <a:pt x="14" y="41"/>
                </a:cubicBezTo>
                <a:cubicBezTo>
                  <a:pt x="14" y="41"/>
                  <a:pt x="14" y="41"/>
                  <a:pt x="15" y="41"/>
                </a:cubicBezTo>
                <a:cubicBezTo>
                  <a:pt x="15" y="41"/>
                  <a:pt x="15" y="41"/>
                  <a:pt x="15" y="41"/>
                </a:cubicBezTo>
                <a:cubicBezTo>
                  <a:pt x="15" y="41"/>
                  <a:pt x="15" y="40"/>
                  <a:pt x="15" y="40"/>
                </a:cubicBezTo>
                <a:cubicBezTo>
                  <a:pt x="15" y="40"/>
                  <a:pt x="15" y="40"/>
                  <a:pt x="15" y="39"/>
                </a:cubicBezTo>
                <a:cubicBezTo>
                  <a:pt x="15" y="39"/>
                  <a:pt x="15" y="39"/>
                  <a:pt x="15" y="39"/>
                </a:cubicBezTo>
                <a:close/>
                <a:moveTo>
                  <a:pt x="14" y="38"/>
                </a:moveTo>
                <a:cubicBezTo>
                  <a:pt x="14" y="38"/>
                  <a:pt x="14" y="38"/>
                  <a:pt x="14" y="38"/>
                </a:cubicBezTo>
                <a:cubicBezTo>
                  <a:pt x="14" y="38"/>
                  <a:pt x="14" y="38"/>
                  <a:pt x="14" y="38"/>
                </a:cubicBezTo>
                <a:cubicBezTo>
                  <a:pt x="14" y="38"/>
                  <a:pt x="14" y="38"/>
                  <a:pt x="14" y="38"/>
                </a:cubicBezTo>
                <a:cubicBezTo>
                  <a:pt x="14" y="38"/>
                  <a:pt x="14" y="38"/>
                  <a:pt x="14"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8"/>
                  <a:pt x="14" y="38"/>
                  <a:pt x="14" y="38"/>
                </a:cubicBezTo>
                <a:close/>
                <a:moveTo>
                  <a:pt x="14" y="40"/>
                </a:move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1"/>
                  <a:pt x="14" y="41"/>
                </a:cubicBezTo>
                <a:cubicBezTo>
                  <a:pt x="14" y="41"/>
                  <a:pt x="14" y="41"/>
                  <a:pt x="14" y="41"/>
                </a:cubicBezTo>
                <a:cubicBezTo>
                  <a:pt x="14" y="41"/>
                  <a:pt x="14" y="41"/>
                  <a:pt x="14" y="41"/>
                </a:cubicBezTo>
                <a:cubicBezTo>
                  <a:pt x="14" y="41"/>
                  <a:pt x="14" y="40"/>
                  <a:pt x="14" y="40"/>
                </a:cubicBezTo>
                <a:cubicBezTo>
                  <a:pt x="14" y="40"/>
                  <a:pt x="14" y="40"/>
                  <a:pt x="14" y="40"/>
                </a:cubicBezTo>
                <a:close/>
                <a:moveTo>
                  <a:pt x="21" y="44"/>
                </a:moveTo>
                <a:cubicBezTo>
                  <a:pt x="19" y="44"/>
                  <a:pt x="19" y="44"/>
                  <a:pt x="19" y="44"/>
                </a:cubicBezTo>
                <a:cubicBezTo>
                  <a:pt x="19" y="45"/>
                  <a:pt x="19" y="45"/>
                  <a:pt x="19" y="45"/>
                </a:cubicBezTo>
                <a:cubicBezTo>
                  <a:pt x="20" y="45"/>
                  <a:pt x="20" y="45"/>
                  <a:pt x="20" y="45"/>
                </a:cubicBezTo>
                <a:cubicBezTo>
                  <a:pt x="20" y="48"/>
                  <a:pt x="20" y="48"/>
                  <a:pt x="20" y="48"/>
                </a:cubicBezTo>
                <a:cubicBezTo>
                  <a:pt x="21" y="48"/>
                  <a:pt x="21" y="48"/>
                  <a:pt x="21" y="48"/>
                </a:cubicBezTo>
                <a:cubicBezTo>
                  <a:pt x="21" y="45"/>
                  <a:pt x="21" y="45"/>
                  <a:pt x="21" y="45"/>
                </a:cubicBezTo>
                <a:cubicBezTo>
                  <a:pt x="21" y="44"/>
                  <a:pt x="21" y="44"/>
                  <a:pt x="21" y="44"/>
                </a:cubicBezTo>
                <a:close/>
                <a:moveTo>
                  <a:pt x="41" y="44"/>
                </a:moveTo>
                <a:cubicBezTo>
                  <a:pt x="40" y="44"/>
                  <a:pt x="40" y="44"/>
                  <a:pt x="40" y="44"/>
                </a:cubicBezTo>
                <a:cubicBezTo>
                  <a:pt x="40" y="46"/>
                  <a:pt x="40" y="46"/>
                  <a:pt x="40" y="46"/>
                </a:cubicBezTo>
                <a:cubicBezTo>
                  <a:pt x="40" y="46"/>
                  <a:pt x="40" y="46"/>
                  <a:pt x="40" y="46"/>
                </a:cubicBezTo>
                <a:cubicBezTo>
                  <a:pt x="40" y="46"/>
                  <a:pt x="40" y="45"/>
                  <a:pt x="40" y="45"/>
                </a:cubicBezTo>
                <a:cubicBezTo>
                  <a:pt x="40" y="45"/>
                  <a:pt x="40" y="45"/>
                  <a:pt x="41" y="45"/>
                </a:cubicBezTo>
                <a:cubicBezTo>
                  <a:pt x="41" y="45"/>
                  <a:pt x="41" y="45"/>
                  <a:pt x="41" y="45"/>
                </a:cubicBezTo>
                <a:cubicBezTo>
                  <a:pt x="41" y="45"/>
                  <a:pt x="41" y="45"/>
                  <a:pt x="41" y="45"/>
                </a:cubicBezTo>
                <a:cubicBezTo>
                  <a:pt x="41" y="45"/>
                  <a:pt x="41" y="46"/>
                  <a:pt x="41" y="46"/>
                </a:cubicBezTo>
                <a:cubicBezTo>
                  <a:pt x="41" y="46"/>
                  <a:pt x="41" y="46"/>
                  <a:pt x="41" y="46"/>
                </a:cubicBezTo>
                <a:cubicBezTo>
                  <a:pt x="41" y="47"/>
                  <a:pt x="41" y="47"/>
                  <a:pt x="41" y="47"/>
                </a:cubicBezTo>
                <a:cubicBezTo>
                  <a:pt x="41" y="47"/>
                  <a:pt x="41" y="47"/>
                  <a:pt x="41" y="47"/>
                </a:cubicBezTo>
                <a:cubicBezTo>
                  <a:pt x="41" y="47"/>
                  <a:pt x="41" y="47"/>
                  <a:pt x="41" y="47"/>
                </a:cubicBezTo>
                <a:cubicBezTo>
                  <a:pt x="41" y="47"/>
                  <a:pt x="40" y="47"/>
                  <a:pt x="40" y="47"/>
                </a:cubicBezTo>
                <a:cubicBezTo>
                  <a:pt x="40" y="47"/>
                  <a:pt x="40" y="46"/>
                  <a:pt x="40" y="46"/>
                </a:cubicBezTo>
                <a:cubicBezTo>
                  <a:pt x="40" y="46"/>
                  <a:pt x="40" y="46"/>
                  <a:pt x="40" y="46"/>
                </a:cubicBezTo>
                <a:cubicBezTo>
                  <a:pt x="40" y="46"/>
                  <a:pt x="40" y="46"/>
                  <a:pt x="40" y="46"/>
                </a:cubicBezTo>
                <a:cubicBezTo>
                  <a:pt x="40" y="46"/>
                  <a:pt x="40" y="46"/>
                  <a:pt x="40" y="46"/>
                </a:cubicBezTo>
                <a:cubicBezTo>
                  <a:pt x="40" y="47"/>
                  <a:pt x="40" y="47"/>
                  <a:pt x="40" y="47"/>
                </a:cubicBezTo>
                <a:cubicBezTo>
                  <a:pt x="40" y="47"/>
                  <a:pt x="40" y="47"/>
                  <a:pt x="40" y="47"/>
                </a:cubicBezTo>
                <a:cubicBezTo>
                  <a:pt x="40" y="47"/>
                  <a:pt x="40" y="47"/>
                  <a:pt x="41" y="47"/>
                </a:cubicBezTo>
                <a:cubicBezTo>
                  <a:pt x="41" y="47"/>
                  <a:pt x="41" y="47"/>
                  <a:pt x="41" y="47"/>
                </a:cubicBezTo>
                <a:cubicBezTo>
                  <a:pt x="41" y="47"/>
                  <a:pt x="41" y="47"/>
                  <a:pt x="41" y="47"/>
                </a:cubicBezTo>
                <a:cubicBezTo>
                  <a:pt x="42" y="47"/>
                  <a:pt x="42" y="47"/>
                  <a:pt x="42" y="47"/>
                </a:cubicBezTo>
                <a:cubicBezTo>
                  <a:pt x="42" y="47"/>
                  <a:pt x="42" y="46"/>
                  <a:pt x="42" y="46"/>
                </a:cubicBezTo>
                <a:cubicBezTo>
                  <a:pt x="42" y="46"/>
                  <a:pt x="42" y="46"/>
                  <a:pt x="42" y="46"/>
                </a:cubicBezTo>
                <a:cubicBezTo>
                  <a:pt x="42" y="45"/>
                  <a:pt x="42" y="45"/>
                  <a:pt x="41" y="45"/>
                </a:cubicBezTo>
                <a:cubicBezTo>
                  <a:pt x="41" y="45"/>
                  <a:pt x="41" y="45"/>
                  <a:pt x="41" y="45"/>
                </a:cubicBezTo>
                <a:cubicBezTo>
                  <a:pt x="41" y="45"/>
                  <a:pt x="41" y="45"/>
                  <a:pt x="40" y="45"/>
                </a:cubicBezTo>
                <a:cubicBezTo>
                  <a:pt x="40" y="44"/>
                  <a:pt x="40" y="44"/>
                  <a:pt x="40" y="44"/>
                </a:cubicBezTo>
                <a:cubicBezTo>
                  <a:pt x="41" y="44"/>
                  <a:pt x="41" y="44"/>
                  <a:pt x="41" y="44"/>
                </a:cubicBezTo>
                <a:cubicBezTo>
                  <a:pt x="41" y="44"/>
                  <a:pt x="41" y="44"/>
                  <a:pt x="41" y="44"/>
                </a:cubicBezTo>
                <a:close/>
                <a:moveTo>
                  <a:pt x="47" y="37"/>
                </a:moveTo>
                <a:cubicBezTo>
                  <a:pt x="46" y="37"/>
                  <a:pt x="46" y="37"/>
                  <a:pt x="46" y="37"/>
                </a:cubicBezTo>
                <a:cubicBezTo>
                  <a:pt x="46" y="40"/>
                  <a:pt x="46" y="40"/>
                  <a:pt x="46" y="40"/>
                </a:cubicBezTo>
                <a:cubicBezTo>
                  <a:pt x="46" y="40"/>
                  <a:pt x="46" y="40"/>
                  <a:pt x="46" y="40"/>
                </a:cubicBezTo>
                <a:cubicBezTo>
                  <a:pt x="47" y="40"/>
                  <a:pt x="47" y="40"/>
                  <a:pt x="47" y="40"/>
                </a:cubicBezTo>
                <a:cubicBezTo>
                  <a:pt x="47" y="41"/>
                  <a:pt x="47" y="41"/>
                  <a:pt x="47" y="41"/>
                </a:cubicBezTo>
                <a:cubicBezTo>
                  <a:pt x="47" y="41"/>
                  <a:pt x="47" y="41"/>
                  <a:pt x="47" y="41"/>
                </a:cubicBezTo>
                <a:cubicBezTo>
                  <a:pt x="47" y="40"/>
                  <a:pt x="47" y="40"/>
                  <a:pt x="47" y="40"/>
                </a:cubicBezTo>
                <a:cubicBezTo>
                  <a:pt x="48" y="40"/>
                  <a:pt x="48" y="40"/>
                  <a:pt x="48" y="40"/>
                </a:cubicBezTo>
                <a:cubicBezTo>
                  <a:pt x="48" y="40"/>
                  <a:pt x="48" y="40"/>
                  <a:pt x="48" y="40"/>
                </a:cubicBezTo>
                <a:cubicBezTo>
                  <a:pt x="47" y="40"/>
                  <a:pt x="47" y="40"/>
                  <a:pt x="47" y="40"/>
                </a:cubicBezTo>
                <a:cubicBezTo>
                  <a:pt x="47" y="37"/>
                  <a:pt x="47" y="37"/>
                  <a:pt x="47" y="37"/>
                </a:cubicBezTo>
                <a:close/>
                <a:moveTo>
                  <a:pt x="47" y="40"/>
                </a:moveTo>
                <a:cubicBezTo>
                  <a:pt x="47" y="38"/>
                  <a:pt x="47" y="38"/>
                  <a:pt x="47" y="38"/>
                </a:cubicBezTo>
                <a:cubicBezTo>
                  <a:pt x="46" y="40"/>
                  <a:pt x="46" y="40"/>
                  <a:pt x="46" y="40"/>
                </a:cubicBezTo>
                <a:cubicBezTo>
                  <a:pt x="47" y="40"/>
                  <a:pt x="47" y="40"/>
                  <a:pt x="47" y="40"/>
                </a:cubicBezTo>
                <a:close/>
                <a:moveTo>
                  <a:pt x="48" y="21"/>
                </a:moveTo>
                <a:cubicBezTo>
                  <a:pt x="47" y="21"/>
                  <a:pt x="47" y="21"/>
                  <a:pt x="47" y="21"/>
                </a:cubicBezTo>
                <a:cubicBezTo>
                  <a:pt x="47" y="21"/>
                  <a:pt x="47" y="20"/>
                  <a:pt x="48" y="20"/>
                </a:cubicBezTo>
                <a:cubicBezTo>
                  <a:pt x="48" y="20"/>
                  <a:pt x="48" y="19"/>
                  <a:pt x="48" y="19"/>
                </a:cubicBezTo>
                <a:cubicBezTo>
                  <a:pt x="48" y="19"/>
                  <a:pt x="48" y="19"/>
                  <a:pt x="47" y="19"/>
                </a:cubicBezTo>
                <a:cubicBezTo>
                  <a:pt x="47" y="18"/>
                  <a:pt x="47" y="18"/>
                  <a:pt x="47" y="18"/>
                </a:cubicBezTo>
                <a:cubicBezTo>
                  <a:pt x="46" y="18"/>
                  <a:pt x="46" y="18"/>
                  <a:pt x="46" y="18"/>
                </a:cubicBezTo>
                <a:cubicBezTo>
                  <a:pt x="46" y="18"/>
                  <a:pt x="46" y="19"/>
                  <a:pt x="46" y="19"/>
                </a:cubicBezTo>
                <a:cubicBezTo>
                  <a:pt x="46" y="19"/>
                  <a:pt x="46" y="19"/>
                  <a:pt x="46" y="19"/>
                </a:cubicBezTo>
                <a:cubicBezTo>
                  <a:pt x="46" y="19"/>
                  <a:pt x="46" y="19"/>
                  <a:pt x="46" y="19"/>
                </a:cubicBezTo>
                <a:cubicBezTo>
                  <a:pt x="46" y="20"/>
                  <a:pt x="46" y="20"/>
                  <a:pt x="46" y="20"/>
                </a:cubicBezTo>
                <a:cubicBezTo>
                  <a:pt x="46" y="20"/>
                  <a:pt x="46" y="20"/>
                  <a:pt x="46" y="20"/>
                </a:cubicBezTo>
                <a:cubicBezTo>
                  <a:pt x="46" y="19"/>
                  <a:pt x="46" y="19"/>
                  <a:pt x="46" y="19"/>
                </a:cubicBezTo>
                <a:cubicBezTo>
                  <a:pt x="46" y="19"/>
                  <a:pt x="46" y="19"/>
                  <a:pt x="47" y="19"/>
                </a:cubicBezTo>
                <a:cubicBezTo>
                  <a:pt x="47" y="19"/>
                  <a:pt x="47" y="19"/>
                  <a:pt x="47" y="19"/>
                </a:cubicBezTo>
                <a:cubicBezTo>
                  <a:pt x="47" y="19"/>
                  <a:pt x="47" y="19"/>
                  <a:pt x="47" y="19"/>
                </a:cubicBezTo>
                <a:cubicBezTo>
                  <a:pt x="47" y="19"/>
                  <a:pt x="47" y="19"/>
                  <a:pt x="47" y="19"/>
                </a:cubicBezTo>
                <a:cubicBezTo>
                  <a:pt x="47" y="19"/>
                  <a:pt x="47" y="19"/>
                  <a:pt x="47" y="20"/>
                </a:cubicBezTo>
                <a:cubicBezTo>
                  <a:pt x="47" y="20"/>
                  <a:pt x="46" y="20"/>
                  <a:pt x="46" y="21"/>
                </a:cubicBezTo>
                <a:cubicBezTo>
                  <a:pt x="46" y="22"/>
                  <a:pt x="46" y="22"/>
                  <a:pt x="46" y="22"/>
                </a:cubicBezTo>
                <a:cubicBezTo>
                  <a:pt x="48" y="22"/>
                  <a:pt x="48" y="22"/>
                  <a:pt x="48" y="22"/>
                </a:cubicBezTo>
                <a:cubicBezTo>
                  <a:pt x="48" y="21"/>
                  <a:pt x="48" y="21"/>
                  <a:pt x="48" y="21"/>
                </a:cubicBezTo>
                <a:close/>
                <a:moveTo>
                  <a:pt x="41" y="12"/>
                </a:moveTo>
                <a:cubicBezTo>
                  <a:pt x="40" y="12"/>
                  <a:pt x="40" y="12"/>
                  <a:pt x="40" y="12"/>
                </a:cubicBezTo>
                <a:cubicBezTo>
                  <a:pt x="40" y="12"/>
                  <a:pt x="39" y="12"/>
                  <a:pt x="39" y="13"/>
                </a:cubicBezTo>
                <a:cubicBezTo>
                  <a:pt x="39" y="13"/>
                  <a:pt x="39" y="13"/>
                  <a:pt x="39" y="13"/>
                </a:cubicBezTo>
                <a:cubicBezTo>
                  <a:pt x="39" y="13"/>
                  <a:pt x="39" y="13"/>
                  <a:pt x="39" y="13"/>
                </a:cubicBezTo>
                <a:cubicBezTo>
                  <a:pt x="39" y="13"/>
                  <a:pt x="39" y="13"/>
                  <a:pt x="40" y="13"/>
                </a:cubicBezTo>
                <a:cubicBezTo>
                  <a:pt x="40" y="13"/>
                  <a:pt x="40" y="13"/>
                  <a:pt x="40" y="13"/>
                </a:cubicBezTo>
                <a:cubicBezTo>
                  <a:pt x="40" y="13"/>
                  <a:pt x="40" y="13"/>
                  <a:pt x="40" y="14"/>
                </a:cubicBezTo>
                <a:cubicBezTo>
                  <a:pt x="40" y="15"/>
                  <a:pt x="40" y="15"/>
                  <a:pt x="40" y="15"/>
                </a:cubicBezTo>
                <a:cubicBezTo>
                  <a:pt x="41" y="15"/>
                  <a:pt x="41" y="15"/>
                  <a:pt x="41" y="15"/>
                </a:cubicBezTo>
                <a:cubicBezTo>
                  <a:pt x="41" y="12"/>
                  <a:pt x="41" y="12"/>
                  <a:pt x="41" y="12"/>
                </a:cubicBezTo>
                <a:close/>
                <a:moveTo>
                  <a:pt x="20" y="12"/>
                </a:moveTo>
                <a:cubicBezTo>
                  <a:pt x="20" y="12"/>
                  <a:pt x="20" y="12"/>
                  <a:pt x="20"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9" y="14"/>
                </a:cubicBezTo>
                <a:cubicBezTo>
                  <a:pt x="19" y="15"/>
                  <a:pt x="19" y="15"/>
                  <a:pt x="19" y="15"/>
                </a:cubicBezTo>
                <a:cubicBezTo>
                  <a:pt x="20" y="15"/>
                  <a:pt x="20" y="15"/>
                  <a:pt x="20" y="15"/>
                </a:cubicBezTo>
                <a:cubicBezTo>
                  <a:pt x="20" y="12"/>
                  <a:pt x="20" y="12"/>
                  <a:pt x="20" y="12"/>
                </a:cubicBezTo>
                <a:close/>
                <a:moveTo>
                  <a:pt x="22" y="12"/>
                </a:moveTo>
                <a:cubicBezTo>
                  <a:pt x="21" y="12"/>
                  <a:pt x="21" y="12"/>
                  <a:pt x="21" y="12"/>
                </a:cubicBezTo>
                <a:cubicBezTo>
                  <a:pt x="21" y="12"/>
                  <a:pt x="21" y="12"/>
                  <a:pt x="20" y="13"/>
                </a:cubicBezTo>
                <a:cubicBezTo>
                  <a:pt x="20" y="13"/>
                  <a:pt x="20" y="13"/>
                  <a:pt x="20" y="13"/>
                </a:cubicBezTo>
                <a:cubicBezTo>
                  <a:pt x="20" y="13"/>
                  <a:pt x="20" y="13"/>
                  <a:pt x="20" y="13"/>
                </a:cubicBezTo>
                <a:cubicBezTo>
                  <a:pt x="21" y="13"/>
                  <a:pt x="21" y="13"/>
                  <a:pt x="21" y="13"/>
                </a:cubicBezTo>
                <a:cubicBezTo>
                  <a:pt x="21" y="13"/>
                  <a:pt x="21" y="13"/>
                  <a:pt x="21" y="13"/>
                </a:cubicBezTo>
                <a:cubicBezTo>
                  <a:pt x="21" y="13"/>
                  <a:pt x="21" y="13"/>
                  <a:pt x="21" y="14"/>
                </a:cubicBezTo>
                <a:cubicBezTo>
                  <a:pt x="21" y="15"/>
                  <a:pt x="21" y="15"/>
                  <a:pt x="21" y="15"/>
                </a:cubicBezTo>
                <a:cubicBezTo>
                  <a:pt x="22" y="15"/>
                  <a:pt x="22" y="15"/>
                  <a:pt x="22" y="15"/>
                </a:cubicBezTo>
                <a:cubicBezTo>
                  <a:pt x="22" y="12"/>
                  <a:pt x="22" y="12"/>
                  <a:pt x="22" y="12"/>
                </a:cubicBezTo>
                <a:close/>
                <a:moveTo>
                  <a:pt x="14" y="19"/>
                </a:moveTo>
                <a:cubicBezTo>
                  <a:pt x="13" y="19"/>
                  <a:pt x="13" y="19"/>
                  <a:pt x="13" y="19"/>
                </a:cubicBezTo>
                <a:cubicBezTo>
                  <a:pt x="13" y="19"/>
                  <a:pt x="13" y="19"/>
                  <a:pt x="12" y="19"/>
                </a:cubicBezTo>
                <a:cubicBezTo>
                  <a:pt x="12" y="20"/>
                  <a:pt x="12" y="20"/>
                  <a:pt x="12" y="20"/>
                </a:cubicBezTo>
                <a:cubicBezTo>
                  <a:pt x="12" y="20"/>
                  <a:pt x="12" y="20"/>
                  <a:pt x="12" y="20"/>
                </a:cubicBezTo>
                <a:cubicBezTo>
                  <a:pt x="13" y="20"/>
                  <a:pt x="13" y="20"/>
                  <a:pt x="13" y="20"/>
                </a:cubicBezTo>
                <a:cubicBezTo>
                  <a:pt x="13" y="20"/>
                  <a:pt x="13" y="20"/>
                  <a:pt x="13" y="20"/>
                </a:cubicBezTo>
                <a:cubicBezTo>
                  <a:pt x="13" y="20"/>
                  <a:pt x="13" y="20"/>
                  <a:pt x="13" y="21"/>
                </a:cubicBezTo>
                <a:cubicBezTo>
                  <a:pt x="13" y="22"/>
                  <a:pt x="13" y="22"/>
                  <a:pt x="13" y="22"/>
                </a:cubicBezTo>
                <a:cubicBezTo>
                  <a:pt x="14" y="22"/>
                  <a:pt x="14" y="22"/>
                  <a:pt x="14" y="22"/>
                </a:cubicBezTo>
                <a:cubicBezTo>
                  <a:pt x="14" y="19"/>
                  <a:pt x="14" y="19"/>
                  <a:pt x="14" y="19"/>
                </a:cubicBezTo>
                <a:close/>
                <a:moveTo>
                  <a:pt x="16" y="20"/>
                </a:moveTo>
                <a:cubicBezTo>
                  <a:pt x="16" y="20"/>
                  <a:pt x="16" y="20"/>
                  <a:pt x="16" y="20"/>
                </a:cubicBezTo>
                <a:cubicBezTo>
                  <a:pt x="16" y="19"/>
                  <a:pt x="16" y="19"/>
                  <a:pt x="16" y="19"/>
                </a:cubicBezTo>
                <a:cubicBezTo>
                  <a:pt x="16" y="19"/>
                  <a:pt x="16" y="19"/>
                  <a:pt x="16" y="19"/>
                </a:cubicBezTo>
                <a:cubicBezTo>
                  <a:pt x="15" y="19"/>
                  <a:pt x="15" y="19"/>
                  <a:pt x="15" y="19"/>
                </a:cubicBezTo>
                <a:cubicBezTo>
                  <a:pt x="15" y="19"/>
                  <a:pt x="15" y="19"/>
                  <a:pt x="14" y="19"/>
                </a:cubicBezTo>
                <a:cubicBezTo>
                  <a:pt x="14" y="19"/>
                  <a:pt x="14" y="19"/>
                  <a:pt x="14" y="19"/>
                </a:cubicBezTo>
                <a:cubicBezTo>
                  <a:pt x="14" y="20"/>
                  <a:pt x="14" y="20"/>
                  <a:pt x="14" y="20"/>
                </a:cubicBezTo>
                <a:cubicBezTo>
                  <a:pt x="14" y="21"/>
                  <a:pt x="14" y="21"/>
                  <a:pt x="14" y="21"/>
                </a:cubicBezTo>
                <a:cubicBezTo>
                  <a:pt x="14" y="22"/>
                  <a:pt x="14" y="22"/>
                  <a:pt x="14" y="22"/>
                </a:cubicBezTo>
                <a:cubicBezTo>
                  <a:pt x="14" y="22"/>
                  <a:pt x="14" y="22"/>
                  <a:pt x="14" y="22"/>
                </a:cubicBezTo>
                <a:cubicBezTo>
                  <a:pt x="14" y="22"/>
                  <a:pt x="14" y="22"/>
                  <a:pt x="15" y="22"/>
                </a:cubicBezTo>
                <a:cubicBezTo>
                  <a:pt x="15" y="22"/>
                  <a:pt x="15" y="22"/>
                  <a:pt x="15" y="22"/>
                </a:cubicBezTo>
                <a:cubicBezTo>
                  <a:pt x="15" y="22"/>
                  <a:pt x="15" y="22"/>
                  <a:pt x="16" y="22"/>
                </a:cubicBezTo>
                <a:cubicBezTo>
                  <a:pt x="16" y="22"/>
                  <a:pt x="16" y="22"/>
                  <a:pt x="16" y="22"/>
                </a:cubicBezTo>
                <a:cubicBezTo>
                  <a:pt x="16" y="22"/>
                  <a:pt x="16" y="22"/>
                  <a:pt x="16" y="22"/>
                </a:cubicBezTo>
                <a:cubicBezTo>
                  <a:pt x="16" y="22"/>
                  <a:pt x="16" y="21"/>
                  <a:pt x="16" y="21"/>
                </a:cubicBezTo>
                <a:cubicBezTo>
                  <a:pt x="16" y="20"/>
                  <a:pt x="16" y="20"/>
                  <a:pt x="16" y="20"/>
                </a:cubicBezTo>
                <a:close/>
                <a:moveTo>
                  <a:pt x="15" y="20"/>
                </a:moveTo>
                <a:cubicBezTo>
                  <a:pt x="15" y="20"/>
                  <a:pt x="15" y="20"/>
                  <a:pt x="15" y="19"/>
                </a:cubicBezTo>
                <a:cubicBezTo>
                  <a:pt x="15" y="19"/>
                  <a:pt x="15" y="19"/>
                  <a:pt x="15" y="19"/>
                </a:cubicBezTo>
                <a:cubicBezTo>
                  <a:pt x="15" y="19"/>
                  <a:pt x="15" y="19"/>
                  <a:pt x="15" y="19"/>
                </a:cubicBezTo>
                <a:cubicBezTo>
                  <a:pt x="15" y="20"/>
                  <a:pt x="15" y="20"/>
                  <a:pt x="15" y="20"/>
                </a:cubicBezTo>
                <a:cubicBezTo>
                  <a:pt x="15" y="21"/>
                  <a:pt x="15" y="21"/>
                  <a:pt x="15" y="21"/>
                </a:cubicBezTo>
                <a:cubicBezTo>
                  <a:pt x="15" y="22"/>
                  <a:pt x="15" y="22"/>
                  <a:pt x="15" y="22"/>
                </a:cubicBezTo>
                <a:cubicBezTo>
                  <a:pt x="15" y="22"/>
                  <a:pt x="15" y="22"/>
                  <a:pt x="15" y="22"/>
                </a:cubicBezTo>
                <a:cubicBezTo>
                  <a:pt x="15" y="22"/>
                  <a:pt x="15" y="22"/>
                  <a:pt x="15" y="22"/>
                </a:cubicBezTo>
                <a:cubicBezTo>
                  <a:pt x="15" y="22"/>
                  <a:pt x="15" y="22"/>
                  <a:pt x="15" y="21"/>
                </a:cubicBezTo>
                <a:cubicBezTo>
                  <a:pt x="15" y="20"/>
                  <a:pt x="15" y="20"/>
                  <a:pt x="15" y="20"/>
                </a:cubicBezTo>
                <a:close/>
                <a:moveTo>
                  <a:pt x="9" y="31"/>
                </a:moveTo>
                <a:cubicBezTo>
                  <a:pt x="9" y="32"/>
                  <a:pt x="10" y="32"/>
                  <a:pt x="10" y="33"/>
                </a:cubicBezTo>
                <a:cubicBezTo>
                  <a:pt x="10" y="33"/>
                  <a:pt x="10" y="33"/>
                  <a:pt x="10" y="33"/>
                </a:cubicBezTo>
                <a:cubicBezTo>
                  <a:pt x="11" y="33"/>
                  <a:pt x="11" y="33"/>
                  <a:pt x="12" y="33"/>
                </a:cubicBezTo>
                <a:cubicBezTo>
                  <a:pt x="12" y="33"/>
                  <a:pt x="12" y="33"/>
                  <a:pt x="13" y="33"/>
                </a:cubicBezTo>
                <a:cubicBezTo>
                  <a:pt x="13" y="33"/>
                  <a:pt x="13" y="33"/>
                  <a:pt x="13" y="33"/>
                </a:cubicBezTo>
                <a:cubicBezTo>
                  <a:pt x="14" y="32"/>
                  <a:pt x="14" y="32"/>
                  <a:pt x="14" y="32"/>
                </a:cubicBezTo>
                <a:cubicBezTo>
                  <a:pt x="14" y="32"/>
                  <a:pt x="14" y="31"/>
                  <a:pt x="14" y="30"/>
                </a:cubicBezTo>
                <a:cubicBezTo>
                  <a:pt x="14" y="29"/>
                  <a:pt x="14" y="29"/>
                  <a:pt x="14" y="29"/>
                </a:cubicBezTo>
                <a:cubicBezTo>
                  <a:pt x="14" y="28"/>
                  <a:pt x="14" y="28"/>
                  <a:pt x="14" y="28"/>
                </a:cubicBezTo>
                <a:cubicBezTo>
                  <a:pt x="14" y="27"/>
                  <a:pt x="14" y="27"/>
                  <a:pt x="13" y="27"/>
                </a:cubicBezTo>
                <a:cubicBezTo>
                  <a:pt x="13" y="27"/>
                  <a:pt x="13" y="26"/>
                  <a:pt x="13" y="26"/>
                </a:cubicBezTo>
                <a:cubicBezTo>
                  <a:pt x="12" y="26"/>
                  <a:pt x="12" y="26"/>
                  <a:pt x="12" y="26"/>
                </a:cubicBezTo>
                <a:cubicBezTo>
                  <a:pt x="11" y="26"/>
                  <a:pt x="11" y="26"/>
                  <a:pt x="11" y="26"/>
                </a:cubicBezTo>
                <a:cubicBezTo>
                  <a:pt x="10" y="26"/>
                  <a:pt x="10" y="27"/>
                  <a:pt x="10" y="27"/>
                </a:cubicBezTo>
                <a:cubicBezTo>
                  <a:pt x="10" y="27"/>
                  <a:pt x="10" y="27"/>
                  <a:pt x="10" y="27"/>
                </a:cubicBezTo>
                <a:cubicBezTo>
                  <a:pt x="10" y="28"/>
                  <a:pt x="9" y="28"/>
                  <a:pt x="9" y="29"/>
                </a:cubicBezTo>
                <a:cubicBezTo>
                  <a:pt x="9" y="29"/>
                  <a:pt x="9" y="29"/>
                  <a:pt x="9" y="29"/>
                </a:cubicBezTo>
                <a:cubicBezTo>
                  <a:pt x="9" y="30"/>
                  <a:pt x="10" y="30"/>
                  <a:pt x="10" y="30"/>
                </a:cubicBezTo>
                <a:cubicBezTo>
                  <a:pt x="10" y="30"/>
                  <a:pt x="10" y="31"/>
                  <a:pt x="10" y="31"/>
                </a:cubicBezTo>
                <a:cubicBezTo>
                  <a:pt x="10" y="31"/>
                  <a:pt x="11" y="31"/>
                  <a:pt x="11" y="31"/>
                </a:cubicBezTo>
                <a:cubicBezTo>
                  <a:pt x="11" y="31"/>
                  <a:pt x="11" y="31"/>
                  <a:pt x="12" y="31"/>
                </a:cubicBezTo>
                <a:cubicBezTo>
                  <a:pt x="12" y="31"/>
                  <a:pt x="12" y="31"/>
                  <a:pt x="12" y="30"/>
                </a:cubicBezTo>
                <a:cubicBezTo>
                  <a:pt x="12" y="32"/>
                  <a:pt x="12" y="32"/>
                  <a:pt x="12" y="32"/>
                </a:cubicBezTo>
                <a:cubicBezTo>
                  <a:pt x="12" y="32"/>
                  <a:pt x="12" y="32"/>
                  <a:pt x="12" y="32"/>
                </a:cubicBezTo>
                <a:cubicBezTo>
                  <a:pt x="12" y="32"/>
                  <a:pt x="12" y="32"/>
                  <a:pt x="12" y="32"/>
                </a:cubicBezTo>
                <a:cubicBezTo>
                  <a:pt x="12" y="32"/>
                  <a:pt x="12" y="32"/>
                  <a:pt x="12" y="32"/>
                </a:cubicBezTo>
                <a:cubicBezTo>
                  <a:pt x="12" y="32"/>
                  <a:pt x="11" y="32"/>
                  <a:pt x="11" y="32"/>
                </a:cubicBezTo>
                <a:cubicBezTo>
                  <a:pt x="11" y="32"/>
                  <a:pt x="11" y="32"/>
                  <a:pt x="11" y="32"/>
                </a:cubicBezTo>
                <a:cubicBezTo>
                  <a:pt x="11" y="32"/>
                  <a:pt x="11" y="32"/>
                  <a:pt x="11" y="31"/>
                </a:cubicBezTo>
                <a:cubicBezTo>
                  <a:pt x="9" y="31"/>
                  <a:pt x="9" y="31"/>
                  <a:pt x="9" y="31"/>
                </a:cubicBezTo>
                <a:close/>
                <a:moveTo>
                  <a:pt x="11" y="29"/>
                </a:moveTo>
                <a:cubicBezTo>
                  <a:pt x="11" y="30"/>
                  <a:pt x="11" y="30"/>
                  <a:pt x="11" y="30"/>
                </a:cubicBezTo>
                <a:cubicBezTo>
                  <a:pt x="11" y="30"/>
                  <a:pt x="12" y="30"/>
                  <a:pt x="12" y="30"/>
                </a:cubicBezTo>
                <a:cubicBezTo>
                  <a:pt x="12" y="30"/>
                  <a:pt x="12" y="30"/>
                  <a:pt x="12" y="30"/>
                </a:cubicBezTo>
                <a:cubicBezTo>
                  <a:pt x="12" y="30"/>
                  <a:pt x="12" y="30"/>
                  <a:pt x="12" y="29"/>
                </a:cubicBezTo>
                <a:cubicBezTo>
                  <a:pt x="12" y="28"/>
                  <a:pt x="12" y="28"/>
                  <a:pt x="12" y="28"/>
                </a:cubicBezTo>
                <a:cubicBezTo>
                  <a:pt x="12" y="28"/>
                  <a:pt x="12" y="27"/>
                  <a:pt x="12" y="27"/>
                </a:cubicBezTo>
                <a:cubicBezTo>
                  <a:pt x="12" y="27"/>
                  <a:pt x="12" y="27"/>
                  <a:pt x="12" y="27"/>
                </a:cubicBezTo>
                <a:cubicBezTo>
                  <a:pt x="12" y="27"/>
                  <a:pt x="11" y="27"/>
                  <a:pt x="11" y="27"/>
                </a:cubicBezTo>
                <a:cubicBezTo>
                  <a:pt x="11" y="27"/>
                  <a:pt x="11" y="28"/>
                  <a:pt x="11" y="28"/>
                </a:cubicBezTo>
                <a:cubicBezTo>
                  <a:pt x="11" y="29"/>
                  <a:pt x="11" y="29"/>
                  <a:pt x="11" y="29"/>
                </a:cubicBezTo>
                <a:close/>
                <a:moveTo>
                  <a:pt x="32" y="45"/>
                </a:moveTo>
                <a:cubicBezTo>
                  <a:pt x="32" y="44"/>
                  <a:pt x="32" y="44"/>
                  <a:pt x="32" y="44"/>
                </a:cubicBezTo>
                <a:cubicBezTo>
                  <a:pt x="32" y="43"/>
                  <a:pt x="32" y="43"/>
                  <a:pt x="32" y="43"/>
                </a:cubicBezTo>
                <a:cubicBezTo>
                  <a:pt x="31" y="43"/>
                  <a:pt x="31" y="43"/>
                  <a:pt x="30" y="43"/>
                </a:cubicBezTo>
                <a:cubicBezTo>
                  <a:pt x="30" y="43"/>
                  <a:pt x="30" y="43"/>
                  <a:pt x="29" y="43"/>
                </a:cubicBezTo>
                <a:cubicBezTo>
                  <a:pt x="29" y="43"/>
                  <a:pt x="29" y="43"/>
                  <a:pt x="29" y="44"/>
                </a:cubicBezTo>
                <a:cubicBezTo>
                  <a:pt x="28" y="44"/>
                  <a:pt x="28" y="44"/>
                  <a:pt x="28" y="44"/>
                </a:cubicBezTo>
                <a:cubicBezTo>
                  <a:pt x="28" y="45"/>
                  <a:pt x="28" y="45"/>
                  <a:pt x="28" y="46"/>
                </a:cubicBezTo>
                <a:cubicBezTo>
                  <a:pt x="28" y="47"/>
                  <a:pt x="28" y="47"/>
                  <a:pt x="28" y="47"/>
                </a:cubicBezTo>
                <a:cubicBezTo>
                  <a:pt x="28" y="48"/>
                  <a:pt x="28" y="48"/>
                  <a:pt x="28" y="49"/>
                </a:cubicBezTo>
                <a:cubicBezTo>
                  <a:pt x="28" y="49"/>
                  <a:pt x="28" y="49"/>
                  <a:pt x="29" y="49"/>
                </a:cubicBezTo>
                <a:cubicBezTo>
                  <a:pt x="29" y="50"/>
                  <a:pt x="29" y="50"/>
                  <a:pt x="29" y="50"/>
                </a:cubicBezTo>
                <a:cubicBezTo>
                  <a:pt x="30" y="50"/>
                  <a:pt x="30" y="50"/>
                  <a:pt x="30" y="50"/>
                </a:cubicBezTo>
                <a:cubicBezTo>
                  <a:pt x="31" y="50"/>
                  <a:pt x="31" y="50"/>
                  <a:pt x="31" y="50"/>
                </a:cubicBezTo>
                <a:cubicBezTo>
                  <a:pt x="32" y="50"/>
                  <a:pt x="32" y="50"/>
                  <a:pt x="32" y="49"/>
                </a:cubicBezTo>
                <a:cubicBezTo>
                  <a:pt x="32" y="49"/>
                  <a:pt x="32" y="49"/>
                  <a:pt x="32" y="49"/>
                </a:cubicBezTo>
                <a:cubicBezTo>
                  <a:pt x="32" y="49"/>
                  <a:pt x="32" y="48"/>
                  <a:pt x="32" y="48"/>
                </a:cubicBezTo>
                <a:cubicBezTo>
                  <a:pt x="32" y="47"/>
                  <a:pt x="32" y="47"/>
                  <a:pt x="32" y="47"/>
                </a:cubicBezTo>
                <a:cubicBezTo>
                  <a:pt x="32" y="47"/>
                  <a:pt x="32" y="46"/>
                  <a:pt x="32" y="46"/>
                </a:cubicBezTo>
                <a:cubicBezTo>
                  <a:pt x="32" y="46"/>
                  <a:pt x="32" y="46"/>
                  <a:pt x="32" y="46"/>
                </a:cubicBezTo>
                <a:cubicBezTo>
                  <a:pt x="32" y="45"/>
                  <a:pt x="31" y="45"/>
                  <a:pt x="31" y="45"/>
                </a:cubicBezTo>
                <a:cubicBezTo>
                  <a:pt x="31" y="45"/>
                  <a:pt x="31" y="45"/>
                  <a:pt x="30" y="45"/>
                </a:cubicBezTo>
                <a:cubicBezTo>
                  <a:pt x="30" y="46"/>
                  <a:pt x="30" y="46"/>
                  <a:pt x="30" y="46"/>
                </a:cubicBezTo>
                <a:cubicBezTo>
                  <a:pt x="30" y="45"/>
                  <a:pt x="30" y="45"/>
                  <a:pt x="30" y="45"/>
                </a:cubicBezTo>
                <a:cubicBezTo>
                  <a:pt x="30" y="44"/>
                  <a:pt x="30" y="44"/>
                  <a:pt x="30" y="44"/>
                </a:cubicBezTo>
                <a:cubicBezTo>
                  <a:pt x="30" y="44"/>
                  <a:pt x="30" y="44"/>
                  <a:pt x="30" y="44"/>
                </a:cubicBezTo>
                <a:cubicBezTo>
                  <a:pt x="30" y="44"/>
                  <a:pt x="30" y="44"/>
                  <a:pt x="30" y="44"/>
                </a:cubicBezTo>
                <a:cubicBezTo>
                  <a:pt x="30" y="44"/>
                  <a:pt x="31" y="44"/>
                  <a:pt x="31" y="44"/>
                </a:cubicBezTo>
                <a:cubicBezTo>
                  <a:pt x="31" y="44"/>
                  <a:pt x="31" y="44"/>
                  <a:pt x="31" y="44"/>
                </a:cubicBezTo>
                <a:cubicBezTo>
                  <a:pt x="31" y="44"/>
                  <a:pt x="31" y="45"/>
                  <a:pt x="31" y="45"/>
                </a:cubicBezTo>
                <a:cubicBezTo>
                  <a:pt x="32" y="45"/>
                  <a:pt x="32" y="45"/>
                  <a:pt x="32" y="45"/>
                </a:cubicBezTo>
                <a:close/>
                <a:moveTo>
                  <a:pt x="31" y="47"/>
                </a:moveTo>
                <a:cubicBezTo>
                  <a:pt x="31" y="47"/>
                  <a:pt x="31" y="47"/>
                  <a:pt x="31" y="47"/>
                </a:cubicBezTo>
                <a:cubicBezTo>
                  <a:pt x="31" y="46"/>
                  <a:pt x="30" y="46"/>
                  <a:pt x="30" y="46"/>
                </a:cubicBezTo>
                <a:cubicBezTo>
                  <a:pt x="30" y="46"/>
                  <a:pt x="30" y="46"/>
                  <a:pt x="30" y="47"/>
                </a:cubicBezTo>
                <a:cubicBezTo>
                  <a:pt x="30" y="47"/>
                  <a:pt x="30" y="47"/>
                  <a:pt x="30" y="47"/>
                </a:cubicBezTo>
                <a:cubicBezTo>
                  <a:pt x="30" y="48"/>
                  <a:pt x="30" y="48"/>
                  <a:pt x="30" y="48"/>
                </a:cubicBezTo>
                <a:cubicBezTo>
                  <a:pt x="30" y="49"/>
                  <a:pt x="30" y="49"/>
                  <a:pt x="30" y="49"/>
                </a:cubicBezTo>
                <a:cubicBezTo>
                  <a:pt x="30" y="49"/>
                  <a:pt x="30" y="49"/>
                  <a:pt x="30" y="49"/>
                </a:cubicBezTo>
                <a:cubicBezTo>
                  <a:pt x="30" y="49"/>
                  <a:pt x="30" y="49"/>
                  <a:pt x="31" y="49"/>
                </a:cubicBezTo>
                <a:cubicBezTo>
                  <a:pt x="31" y="49"/>
                  <a:pt x="31" y="49"/>
                  <a:pt x="31" y="48"/>
                </a:cubicBezTo>
                <a:cubicBezTo>
                  <a:pt x="31" y="47"/>
                  <a:pt x="31" y="47"/>
                  <a:pt x="31" y="47"/>
                </a:cubicBezTo>
                <a:close/>
                <a:moveTo>
                  <a:pt x="50" y="29"/>
                </a:moveTo>
                <a:cubicBezTo>
                  <a:pt x="50" y="29"/>
                  <a:pt x="50" y="29"/>
                  <a:pt x="51" y="29"/>
                </a:cubicBezTo>
                <a:cubicBezTo>
                  <a:pt x="51" y="29"/>
                  <a:pt x="51" y="28"/>
                  <a:pt x="51" y="28"/>
                </a:cubicBezTo>
                <a:cubicBezTo>
                  <a:pt x="51" y="27"/>
                  <a:pt x="51" y="27"/>
                  <a:pt x="50" y="27"/>
                </a:cubicBezTo>
                <a:cubicBezTo>
                  <a:pt x="50" y="26"/>
                  <a:pt x="49" y="26"/>
                  <a:pt x="49" y="26"/>
                </a:cubicBezTo>
                <a:cubicBezTo>
                  <a:pt x="48" y="26"/>
                  <a:pt x="47" y="26"/>
                  <a:pt x="47" y="26"/>
                </a:cubicBezTo>
                <a:cubicBezTo>
                  <a:pt x="47" y="27"/>
                  <a:pt x="47" y="27"/>
                  <a:pt x="47" y="28"/>
                </a:cubicBezTo>
                <a:cubicBezTo>
                  <a:pt x="47" y="28"/>
                  <a:pt x="47" y="28"/>
                  <a:pt x="47" y="28"/>
                </a:cubicBezTo>
                <a:cubicBezTo>
                  <a:pt x="48" y="28"/>
                  <a:pt x="48" y="28"/>
                  <a:pt x="48" y="28"/>
                </a:cubicBezTo>
                <a:cubicBezTo>
                  <a:pt x="48" y="28"/>
                  <a:pt x="48" y="28"/>
                  <a:pt x="48" y="28"/>
                </a:cubicBezTo>
                <a:cubicBezTo>
                  <a:pt x="48" y="28"/>
                  <a:pt x="48" y="27"/>
                  <a:pt x="48" y="27"/>
                </a:cubicBezTo>
                <a:cubicBezTo>
                  <a:pt x="48" y="27"/>
                  <a:pt x="49" y="27"/>
                  <a:pt x="49" y="27"/>
                </a:cubicBezTo>
                <a:cubicBezTo>
                  <a:pt x="49" y="27"/>
                  <a:pt x="49" y="27"/>
                  <a:pt x="49" y="27"/>
                </a:cubicBezTo>
                <a:cubicBezTo>
                  <a:pt x="49" y="27"/>
                  <a:pt x="49" y="28"/>
                  <a:pt x="49" y="28"/>
                </a:cubicBezTo>
                <a:cubicBezTo>
                  <a:pt x="49" y="28"/>
                  <a:pt x="49" y="28"/>
                  <a:pt x="49" y="28"/>
                </a:cubicBezTo>
                <a:cubicBezTo>
                  <a:pt x="49" y="28"/>
                  <a:pt x="49" y="29"/>
                  <a:pt x="49" y="29"/>
                </a:cubicBezTo>
                <a:cubicBezTo>
                  <a:pt x="49" y="29"/>
                  <a:pt x="49" y="29"/>
                  <a:pt x="49" y="29"/>
                </a:cubicBezTo>
                <a:cubicBezTo>
                  <a:pt x="49" y="29"/>
                  <a:pt x="48" y="29"/>
                  <a:pt x="48" y="29"/>
                </a:cubicBezTo>
                <a:cubicBezTo>
                  <a:pt x="48" y="30"/>
                  <a:pt x="48" y="30"/>
                  <a:pt x="48" y="30"/>
                </a:cubicBezTo>
                <a:cubicBezTo>
                  <a:pt x="48" y="30"/>
                  <a:pt x="48" y="30"/>
                  <a:pt x="49" y="30"/>
                </a:cubicBezTo>
                <a:cubicBezTo>
                  <a:pt x="49" y="30"/>
                  <a:pt x="49" y="30"/>
                  <a:pt x="49" y="30"/>
                </a:cubicBezTo>
                <a:cubicBezTo>
                  <a:pt x="49" y="30"/>
                  <a:pt x="49" y="31"/>
                  <a:pt x="49" y="31"/>
                </a:cubicBezTo>
                <a:cubicBezTo>
                  <a:pt x="49" y="31"/>
                  <a:pt x="49" y="31"/>
                  <a:pt x="49" y="31"/>
                </a:cubicBezTo>
                <a:cubicBezTo>
                  <a:pt x="49" y="32"/>
                  <a:pt x="49" y="32"/>
                  <a:pt x="49" y="32"/>
                </a:cubicBezTo>
                <a:cubicBezTo>
                  <a:pt x="49" y="32"/>
                  <a:pt x="49" y="32"/>
                  <a:pt x="49" y="32"/>
                </a:cubicBezTo>
                <a:cubicBezTo>
                  <a:pt x="49" y="32"/>
                  <a:pt x="48" y="32"/>
                  <a:pt x="48" y="32"/>
                </a:cubicBezTo>
                <a:cubicBezTo>
                  <a:pt x="48" y="32"/>
                  <a:pt x="48" y="32"/>
                  <a:pt x="48" y="32"/>
                </a:cubicBezTo>
                <a:cubicBezTo>
                  <a:pt x="48" y="30"/>
                  <a:pt x="48" y="30"/>
                  <a:pt x="48" y="30"/>
                </a:cubicBezTo>
                <a:cubicBezTo>
                  <a:pt x="47" y="30"/>
                  <a:pt x="47" y="30"/>
                  <a:pt x="47" y="30"/>
                </a:cubicBezTo>
                <a:cubicBezTo>
                  <a:pt x="47" y="31"/>
                  <a:pt x="47" y="31"/>
                  <a:pt x="47" y="31"/>
                </a:cubicBezTo>
                <a:cubicBezTo>
                  <a:pt x="47" y="32"/>
                  <a:pt x="47" y="32"/>
                  <a:pt x="47" y="32"/>
                </a:cubicBezTo>
                <a:cubicBezTo>
                  <a:pt x="47" y="33"/>
                  <a:pt x="47" y="33"/>
                  <a:pt x="47" y="33"/>
                </a:cubicBezTo>
                <a:cubicBezTo>
                  <a:pt x="48" y="33"/>
                  <a:pt x="48" y="33"/>
                  <a:pt x="49" y="33"/>
                </a:cubicBezTo>
                <a:cubicBezTo>
                  <a:pt x="49" y="33"/>
                  <a:pt x="50" y="33"/>
                  <a:pt x="50" y="33"/>
                </a:cubicBezTo>
                <a:cubicBezTo>
                  <a:pt x="50" y="33"/>
                  <a:pt x="50" y="33"/>
                  <a:pt x="51" y="32"/>
                </a:cubicBezTo>
                <a:cubicBezTo>
                  <a:pt x="51" y="32"/>
                  <a:pt x="51" y="32"/>
                  <a:pt x="51" y="31"/>
                </a:cubicBezTo>
                <a:cubicBezTo>
                  <a:pt x="51" y="30"/>
                  <a:pt x="51" y="30"/>
                  <a:pt x="51" y="30"/>
                </a:cubicBezTo>
                <a:cubicBezTo>
                  <a:pt x="50" y="29"/>
                  <a:pt x="50" y="29"/>
                  <a:pt x="50" y="29"/>
                </a:cubicBezTo>
                <a:close/>
                <a:moveTo>
                  <a:pt x="29" y="9"/>
                </a:moveTo>
                <a:cubicBezTo>
                  <a:pt x="28" y="9"/>
                  <a:pt x="28" y="9"/>
                  <a:pt x="28" y="9"/>
                </a:cubicBezTo>
                <a:cubicBezTo>
                  <a:pt x="28" y="9"/>
                  <a:pt x="27" y="10"/>
                  <a:pt x="26" y="10"/>
                </a:cubicBezTo>
                <a:cubicBezTo>
                  <a:pt x="26" y="11"/>
                  <a:pt x="26" y="11"/>
                  <a:pt x="26" y="11"/>
                </a:cubicBezTo>
                <a:cubicBezTo>
                  <a:pt x="26" y="11"/>
                  <a:pt x="26" y="11"/>
                  <a:pt x="26" y="11"/>
                </a:cubicBezTo>
                <a:cubicBezTo>
                  <a:pt x="27" y="11"/>
                  <a:pt x="27" y="11"/>
                  <a:pt x="27" y="11"/>
                </a:cubicBezTo>
                <a:cubicBezTo>
                  <a:pt x="27" y="11"/>
                  <a:pt x="27" y="11"/>
                  <a:pt x="27" y="11"/>
                </a:cubicBezTo>
                <a:cubicBezTo>
                  <a:pt x="27" y="11"/>
                  <a:pt x="27" y="12"/>
                  <a:pt x="27" y="12"/>
                </a:cubicBezTo>
                <a:cubicBezTo>
                  <a:pt x="27" y="16"/>
                  <a:pt x="27" y="16"/>
                  <a:pt x="27" y="16"/>
                </a:cubicBezTo>
                <a:cubicBezTo>
                  <a:pt x="29" y="16"/>
                  <a:pt x="29" y="16"/>
                  <a:pt x="29" y="16"/>
                </a:cubicBezTo>
                <a:cubicBezTo>
                  <a:pt x="29" y="9"/>
                  <a:pt x="29" y="9"/>
                  <a:pt x="29" y="9"/>
                </a:cubicBezTo>
                <a:close/>
                <a:moveTo>
                  <a:pt x="34" y="15"/>
                </a:moveTo>
                <a:cubicBezTo>
                  <a:pt x="32" y="15"/>
                  <a:pt x="32" y="15"/>
                  <a:pt x="32" y="15"/>
                </a:cubicBezTo>
                <a:cubicBezTo>
                  <a:pt x="33" y="13"/>
                  <a:pt x="33" y="12"/>
                  <a:pt x="33" y="12"/>
                </a:cubicBezTo>
                <a:cubicBezTo>
                  <a:pt x="34" y="11"/>
                  <a:pt x="34" y="11"/>
                  <a:pt x="34" y="11"/>
                </a:cubicBezTo>
                <a:cubicBezTo>
                  <a:pt x="34" y="10"/>
                  <a:pt x="34" y="10"/>
                  <a:pt x="33" y="9"/>
                </a:cubicBezTo>
                <a:cubicBezTo>
                  <a:pt x="33" y="9"/>
                  <a:pt x="32" y="9"/>
                  <a:pt x="32" y="9"/>
                </a:cubicBezTo>
                <a:cubicBezTo>
                  <a:pt x="31" y="9"/>
                  <a:pt x="31" y="9"/>
                  <a:pt x="31" y="9"/>
                </a:cubicBezTo>
                <a:cubicBezTo>
                  <a:pt x="30" y="9"/>
                  <a:pt x="30" y="9"/>
                  <a:pt x="30" y="9"/>
                </a:cubicBezTo>
                <a:cubicBezTo>
                  <a:pt x="30" y="10"/>
                  <a:pt x="30" y="10"/>
                  <a:pt x="30" y="10"/>
                </a:cubicBezTo>
                <a:cubicBezTo>
                  <a:pt x="30" y="10"/>
                  <a:pt x="30" y="11"/>
                  <a:pt x="30" y="11"/>
                </a:cubicBezTo>
                <a:cubicBezTo>
                  <a:pt x="30" y="11"/>
                  <a:pt x="30" y="11"/>
                  <a:pt x="30" y="11"/>
                </a:cubicBezTo>
                <a:cubicBezTo>
                  <a:pt x="31" y="11"/>
                  <a:pt x="31" y="11"/>
                  <a:pt x="31" y="11"/>
                </a:cubicBezTo>
                <a:cubicBezTo>
                  <a:pt x="31" y="11"/>
                  <a:pt x="31" y="11"/>
                  <a:pt x="31" y="11"/>
                </a:cubicBezTo>
                <a:cubicBezTo>
                  <a:pt x="31" y="10"/>
                  <a:pt x="31" y="10"/>
                  <a:pt x="31" y="10"/>
                </a:cubicBezTo>
                <a:cubicBezTo>
                  <a:pt x="31" y="10"/>
                  <a:pt x="32" y="10"/>
                  <a:pt x="32" y="10"/>
                </a:cubicBezTo>
                <a:cubicBezTo>
                  <a:pt x="32" y="10"/>
                  <a:pt x="32" y="10"/>
                  <a:pt x="32" y="10"/>
                </a:cubicBezTo>
                <a:cubicBezTo>
                  <a:pt x="32" y="10"/>
                  <a:pt x="32" y="10"/>
                  <a:pt x="32" y="10"/>
                </a:cubicBezTo>
                <a:cubicBezTo>
                  <a:pt x="32" y="11"/>
                  <a:pt x="32" y="11"/>
                  <a:pt x="32" y="11"/>
                </a:cubicBezTo>
                <a:cubicBezTo>
                  <a:pt x="32" y="12"/>
                  <a:pt x="31" y="13"/>
                  <a:pt x="30" y="15"/>
                </a:cubicBezTo>
                <a:cubicBezTo>
                  <a:pt x="30" y="16"/>
                  <a:pt x="30" y="16"/>
                  <a:pt x="30" y="16"/>
                </a:cubicBezTo>
                <a:cubicBezTo>
                  <a:pt x="34" y="16"/>
                  <a:pt x="34" y="16"/>
                  <a:pt x="34" y="16"/>
                </a:cubicBezTo>
                <a:cubicBezTo>
                  <a:pt x="34" y="15"/>
                  <a:pt x="34" y="15"/>
                  <a:pt x="34" y="15"/>
                </a:cubicBezTo>
                <a:close/>
                <a:moveTo>
                  <a:pt x="16" y="9"/>
                </a:moveTo>
                <a:cubicBezTo>
                  <a:pt x="16" y="9"/>
                  <a:pt x="16" y="9"/>
                  <a:pt x="16" y="9"/>
                </a:cubicBezTo>
                <a:cubicBezTo>
                  <a:pt x="16" y="10"/>
                  <a:pt x="16" y="10"/>
                  <a:pt x="16" y="10"/>
                </a:cubicBezTo>
                <a:cubicBezTo>
                  <a:pt x="15" y="9"/>
                  <a:pt x="15" y="9"/>
                  <a:pt x="15" y="9"/>
                </a:cubicBezTo>
                <a:cubicBezTo>
                  <a:pt x="15" y="9"/>
                  <a:pt x="14" y="10"/>
                  <a:pt x="14" y="10"/>
                </a:cubicBezTo>
                <a:cubicBezTo>
                  <a:pt x="15" y="11"/>
                  <a:pt x="15" y="11"/>
                  <a:pt x="15" y="11"/>
                </a:cubicBezTo>
                <a:cubicBezTo>
                  <a:pt x="14" y="11"/>
                  <a:pt x="14" y="11"/>
                  <a:pt x="14" y="11"/>
                </a:cubicBezTo>
                <a:cubicBezTo>
                  <a:pt x="13" y="10"/>
                  <a:pt x="13" y="10"/>
                  <a:pt x="13" y="10"/>
                </a:cubicBezTo>
                <a:cubicBezTo>
                  <a:pt x="13" y="11"/>
                  <a:pt x="13" y="11"/>
                  <a:pt x="12" y="11"/>
                </a:cubicBezTo>
                <a:cubicBezTo>
                  <a:pt x="13" y="12"/>
                  <a:pt x="13" y="12"/>
                  <a:pt x="13" y="12"/>
                </a:cubicBezTo>
                <a:cubicBezTo>
                  <a:pt x="12" y="13"/>
                  <a:pt x="12" y="13"/>
                  <a:pt x="12" y="13"/>
                </a:cubicBezTo>
                <a:cubicBezTo>
                  <a:pt x="12" y="12"/>
                  <a:pt x="12" y="12"/>
                  <a:pt x="12" y="12"/>
                </a:cubicBezTo>
                <a:cubicBezTo>
                  <a:pt x="11" y="12"/>
                  <a:pt x="11" y="12"/>
                  <a:pt x="11" y="13"/>
                </a:cubicBezTo>
                <a:cubicBezTo>
                  <a:pt x="12" y="13"/>
                  <a:pt x="12" y="13"/>
                  <a:pt x="12" y="13"/>
                </a:cubicBezTo>
                <a:cubicBezTo>
                  <a:pt x="11" y="14"/>
                  <a:pt x="11" y="14"/>
                  <a:pt x="11" y="14"/>
                </a:cubicBezTo>
                <a:cubicBezTo>
                  <a:pt x="10" y="13"/>
                  <a:pt x="10" y="13"/>
                  <a:pt x="10" y="13"/>
                </a:cubicBezTo>
                <a:cubicBezTo>
                  <a:pt x="10" y="14"/>
                  <a:pt x="10" y="14"/>
                  <a:pt x="10" y="14"/>
                </a:cubicBezTo>
                <a:cubicBezTo>
                  <a:pt x="10" y="15"/>
                  <a:pt x="10" y="15"/>
                  <a:pt x="10" y="15"/>
                </a:cubicBezTo>
                <a:cubicBezTo>
                  <a:pt x="10" y="16"/>
                  <a:pt x="10" y="16"/>
                  <a:pt x="10" y="16"/>
                </a:cubicBezTo>
                <a:cubicBezTo>
                  <a:pt x="9" y="15"/>
                  <a:pt x="9" y="15"/>
                  <a:pt x="9" y="15"/>
                </a:cubicBezTo>
                <a:cubicBezTo>
                  <a:pt x="9" y="15"/>
                  <a:pt x="9" y="16"/>
                  <a:pt x="8" y="16"/>
                </a:cubicBezTo>
                <a:cubicBezTo>
                  <a:pt x="12" y="18"/>
                  <a:pt x="12" y="18"/>
                  <a:pt x="12" y="18"/>
                </a:cubicBezTo>
                <a:cubicBezTo>
                  <a:pt x="11" y="20"/>
                  <a:pt x="11" y="20"/>
                  <a:pt x="11" y="20"/>
                </a:cubicBezTo>
                <a:cubicBezTo>
                  <a:pt x="7" y="18"/>
                  <a:pt x="7" y="18"/>
                  <a:pt x="7" y="18"/>
                </a:cubicBezTo>
                <a:cubicBezTo>
                  <a:pt x="7" y="18"/>
                  <a:pt x="7" y="18"/>
                  <a:pt x="7" y="19"/>
                </a:cubicBezTo>
                <a:cubicBezTo>
                  <a:pt x="8" y="19"/>
                  <a:pt x="8" y="19"/>
                  <a:pt x="8" y="19"/>
                </a:cubicBezTo>
                <a:cubicBezTo>
                  <a:pt x="8" y="20"/>
                  <a:pt x="8" y="20"/>
                  <a:pt x="8" y="20"/>
                </a:cubicBezTo>
                <a:cubicBezTo>
                  <a:pt x="7" y="19"/>
                  <a:pt x="7" y="19"/>
                  <a:pt x="7" y="19"/>
                </a:cubicBezTo>
                <a:cubicBezTo>
                  <a:pt x="6" y="20"/>
                  <a:pt x="6" y="20"/>
                  <a:pt x="6" y="21"/>
                </a:cubicBezTo>
                <a:cubicBezTo>
                  <a:pt x="7" y="21"/>
                  <a:pt x="7" y="21"/>
                  <a:pt x="7" y="21"/>
                </a:cubicBezTo>
                <a:cubicBezTo>
                  <a:pt x="7" y="22"/>
                  <a:pt x="7" y="22"/>
                  <a:pt x="7" y="22"/>
                </a:cubicBezTo>
                <a:cubicBezTo>
                  <a:pt x="6" y="21"/>
                  <a:pt x="6" y="21"/>
                  <a:pt x="6" y="21"/>
                </a:cubicBezTo>
                <a:cubicBezTo>
                  <a:pt x="6" y="22"/>
                  <a:pt x="6" y="22"/>
                  <a:pt x="5" y="23"/>
                </a:cubicBezTo>
                <a:cubicBezTo>
                  <a:pt x="7" y="23"/>
                  <a:pt x="7" y="23"/>
                  <a:pt x="7" y="23"/>
                </a:cubicBezTo>
                <a:cubicBezTo>
                  <a:pt x="6" y="24"/>
                  <a:pt x="6" y="24"/>
                  <a:pt x="6" y="24"/>
                </a:cubicBezTo>
                <a:cubicBezTo>
                  <a:pt x="5" y="23"/>
                  <a:pt x="5" y="23"/>
                  <a:pt x="5" y="23"/>
                </a:cubicBezTo>
                <a:cubicBezTo>
                  <a:pt x="5" y="24"/>
                  <a:pt x="5" y="24"/>
                  <a:pt x="5" y="25"/>
                </a:cubicBezTo>
                <a:cubicBezTo>
                  <a:pt x="6" y="25"/>
                  <a:pt x="6" y="25"/>
                  <a:pt x="6" y="25"/>
                </a:cubicBezTo>
                <a:cubicBezTo>
                  <a:pt x="6" y="26"/>
                  <a:pt x="6" y="26"/>
                  <a:pt x="6" y="26"/>
                </a:cubicBezTo>
                <a:cubicBezTo>
                  <a:pt x="5" y="25"/>
                  <a:pt x="5" y="25"/>
                  <a:pt x="5" y="25"/>
                </a:cubicBezTo>
                <a:cubicBezTo>
                  <a:pt x="5" y="26"/>
                  <a:pt x="5" y="26"/>
                  <a:pt x="5" y="27"/>
                </a:cubicBezTo>
                <a:cubicBezTo>
                  <a:pt x="6" y="27"/>
                  <a:pt x="6" y="27"/>
                  <a:pt x="6" y="27"/>
                </a:cubicBezTo>
                <a:cubicBezTo>
                  <a:pt x="6" y="28"/>
                  <a:pt x="6" y="28"/>
                  <a:pt x="6" y="28"/>
                </a:cubicBezTo>
                <a:cubicBezTo>
                  <a:pt x="5" y="28"/>
                  <a:pt x="5" y="28"/>
                  <a:pt x="5" y="28"/>
                </a:cubicBezTo>
                <a:cubicBezTo>
                  <a:pt x="5" y="28"/>
                  <a:pt x="5" y="28"/>
                  <a:pt x="4" y="29"/>
                </a:cubicBezTo>
                <a:cubicBezTo>
                  <a:pt x="9" y="29"/>
                  <a:pt x="9" y="29"/>
                  <a:pt x="9" y="29"/>
                </a:cubicBezTo>
                <a:cubicBezTo>
                  <a:pt x="9" y="31"/>
                  <a:pt x="9" y="31"/>
                  <a:pt x="9" y="31"/>
                </a:cubicBezTo>
                <a:cubicBezTo>
                  <a:pt x="4" y="31"/>
                  <a:pt x="4" y="31"/>
                  <a:pt x="4" y="31"/>
                </a:cubicBezTo>
                <a:cubicBezTo>
                  <a:pt x="5" y="31"/>
                  <a:pt x="5" y="31"/>
                  <a:pt x="5" y="32"/>
                </a:cubicBezTo>
                <a:cubicBezTo>
                  <a:pt x="6" y="32"/>
                  <a:pt x="6" y="32"/>
                  <a:pt x="6" y="32"/>
                </a:cubicBezTo>
                <a:cubicBezTo>
                  <a:pt x="6" y="33"/>
                  <a:pt x="6" y="33"/>
                  <a:pt x="6" y="33"/>
                </a:cubicBezTo>
                <a:cubicBezTo>
                  <a:pt x="5" y="33"/>
                  <a:pt x="5" y="33"/>
                  <a:pt x="5" y="33"/>
                </a:cubicBezTo>
                <a:cubicBezTo>
                  <a:pt x="5" y="33"/>
                  <a:pt x="5" y="33"/>
                  <a:pt x="5" y="34"/>
                </a:cubicBezTo>
                <a:cubicBezTo>
                  <a:pt x="6" y="34"/>
                  <a:pt x="6" y="34"/>
                  <a:pt x="6" y="34"/>
                </a:cubicBezTo>
                <a:cubicBezTo>
                  <a:pt x="6" y="35"/>
                  <a:pt x="6" y="35"/>
                  <a:pt x="6" y="35"/>
                </a:cubicBezTo>
                <a:cubicBezTo>
                  <a:pt x="5" y="35"/>
                  <a:pt x="5" y="35"/>
                  <a:pt x="5" y="35"/>
                </a:cubicBezTo>
                <a:cubicBezTo>
                  <a:pt x="5" y="35"/>
                  <a:pt x="5" y="36"/>
                  <a:pt x="5" y="36"/>
                </a:cubicBezTo>
                <a:cubicBezTo>
                  <a:pt x="6" y="36"/>
                  <a:pt x="6" y="36"/>
                  <a:pt x="6" y="36"/>
                </a:cubicBezTo>
                <a:cubicBezTo>
                  <a:pt x="7" y="37"/>
                  <a:pt x="7" y="37"/>
                  <a:pt x="7" y="37"/>
                </a:cubicBezTo>
                <a:cubicBezTo>
                  <a:pt x="6" y="37"/>
                  <a:pt x="6" y="37"/>
                  <a:pt x="6" y="37"/>
                </a:cubicBezTo>
                <a:cubicBezTo>
                  <a:pt x="6" y="37"/>
                  <a:pt x="6" y="38"/>
                  <a:pt x="6" y="38"/>
                </a:cubicBezTo>
                <a:cubicBezTo>
                  <a:pt x="7" y="38"/>
                  <a:pt x="7" y="38"/>
                  <a:pt x="7" y="38"/>
                </a:cubicBezTo>
                <a:cubicBezTo>
                  <a:pt x="7" y="38"/>
                  <a:pt x="7" y="38"/>
                  <a:pt x="7" y="38"/>
                </a:cubicBezTo>
                <a:cubicBezTo>
                  <a:pt x="6" y="39"/>
                  <a:pt x="6" y="39"/>
                  <a:pt x="6" y="39"/>
                </a:cubicBezTo>
                <a:cubicBezTo>
                  <a:pt x="6" y="39"/>
                  <a:pt x="6" y="40"/>
                  <a:pt x="7" y="40"/>
                </a:cubicBezTo>
                <a:cubicBezTo>
                  <a:pt x="8" y="39"/>
                  <a:pt x="8" y="39"/>
                  <a:pt x="8" y="39"/>
                </a:cubicBezTo>
                <a:cubicBezTo>
                  <a:pt x="8" y="40"/>
                  <a:pt x="8" y="40"/>
                  <a:pt x="8" y="40"/>
                </a:cubicBezTo>
                <a:cubicBezTo>
                  <a:pt x="7" y="41"/>
                  <a:pt x="7" y="41"/>
                  <a:pt x="7" y="41"/>
                </a:cubicBezTo>
                <a:cubicBezTo>
                  <a:pt x="7" y="41"/>
                  <a:pt x="7" y="41"/>
                  <a:pt x="7" y="42"/>
                </a:cubicBezTo>
                <a:cubicBezTo>
                  <a:pt x="11" y="40"/>
                  <a:pt x="11" y="40"/>
                  <a:pt x="11" y="40"/>
                </a:cubicBezTo>
                <a:cubicBezTo>
                  <a:pt x="12" y="41"/>
                  <a:pt x="12" y="41"/>
                  <a:pt x="12" y="41"/>
                </a:cubicBezTo>
                <a:cubicBezTo>
                  <a:pt x="8" y="43"/>
                  <a:pt x="8" y="43"/>
                  <a:pt x="8" y="43"/>
                </a:cubicBezTo>
                <a:cubicBezTo>
                  <a:pt x="9" y="44"/>
                  <a:pt x="9" y="44"/>
                  <a:pt x="9" y="44"/>
                </a:cubicBezTo>
                <a:cubicBezTo>
                  <a:pt x="10" y="44"/>
                  <a:pt x="10" y="44"/>
                  <a:pt x="10" y="44"/>
                </a:cubicBezTo>
                <a:cubicBezTo>
                  <a:pt x="10" y="44"/>
                  <a:pt x="10" y="44"/>
                  <a:pt x="10" y="44"/>
                </a:cubicBezTo>
                <a:cubicBezTo>
                  <a:pt x="10" y="45"/>
                  <a:pt x="10" y="45"/>
                  <a:pt x="10" y="45"/>
                </a:cubicBezTo>
                <a:cubicBezTo>
                  <a:pt x="10" y="45"/>
                  <a:pt x="10" y="46"/>
                  <a:pt x="10" y="46"/>
                </a:cubicBezTo>
                <a:cubicBezTo>
                  <a:pt x="11" y="45"/>
                  <a:pt x="11" y="45"/>
                  <a:pt x="11" y="45"/>
                </a:cubicBezTo>
                <a:cubicBezTo>
                  <a:pt x="12" y="46"/>
                  <a:pt x="12" y="46"/>
                  <a:pt x="12" y="46"/>
                </a:cubicBezTo>
                <a:cubicBezTo>
                  <a:pt x="11" y="47"/>
                  <a:pt x="11" y="47"/>
                  <a:pt x="11" y="47"/>
                </a:cubicBezTo>
                <a:cubicBezTo>
                  <a:pt x="11" y="47"/>
                  <a:pt x="12" y="47"/>
                  <a:pt x="12" y="48"/>
                </a:cubicBezTo>
                <a:cubicBezTo>
                  <a:pt x="13" y="47"/>
                  <a:pt x="13" y="47"/>
                  <a:pt x="13" y="47"/>
                </a:cubicBezTo>
                <a:cubicBezTo>
                  <a:pt x="13" y="47"/>
                  <a:pt x="13" y="47"/>
                  <a:pt x="13" y="47"/>
                </a:cubicBezTo>
                <a:cubicBezTo>
                  <a:pt x="12" y="48"/>
                  <a:pt x="12" y="48"/>
                  <a:pt x="12" y="48"/>
                </a:cubicBezTo>
                <a:cubicBezTo>
                  <a:pt x="13" y="48"/>
                  <a:pt x="13" y="49"/>
                  <a:pt x="13" y="49"/>
                </a:cubicBezTo>
                <a:cubicBezTo>
                  <a:pt x="14" y="48"/>
                  <a:pt x="14" y="48"/>
                  <a:pt x="14" y="48"/>
                </a:cubicBezTo>
                <a:cubicBezTo>
                  <a:pt x="15" y="49"/>
                  <a:pt x="15" y="49"/>
                  <a:pt x="15" y="49"/>
                </a:cubicBezTo>
                <a:cubicBezTo>
                  <a:pt x="14" y="49"/>
                  <a:pt x="14" y="49"/>
                  <a:pt x="14" y="49"/>
                </a:cubicBezTo>
                <a:cubicBezTo>
                  <a:pt x="14" y="50"/>
                  <a:pt x="15" y="50"/>
                  <a:pt x="15" y="50"/>
                </a:cubicBezTo>
                <a:cubicBezTo>
                  <a:pt x="16" y="49"/>
                  <a:pt x="16" y="49"/>
                  <a:pt x="16" y="49"/>
                </a:cubicBezTo>
                <a:cubicBezTo>
                  <a:pt x="16" y="50"/>
                  <a:pt x="16" y="50"/>
                  <a:pt x="16" y="50"/>
                </a:cubicBezTo>
                <a:cubicBezTo>
                  <a:pt x="16" y="51"/>
                  <a:pt x="16" y="51"/>
                  <a:pt x="16" y="51"/>
                </a:cubicBezTo>
                <a:cubicBezTo>
                  <a:pt x="16" y="51"/>
                  <a:pt x="16" y="51"/>
                  <a:pt x="17" y="51"/>
                </a:cubicBezTo>
                <a:cubicBezTo>
                  <a:pt x="18" y="48"/>
                  <a:pt x="18" y="48"/>
                  <a:pt x="18" y="48"/>
                </a:cubicBezTo>
                <a:cubicBezTo>
                  <a:pt x="20" y="49"/>
                  <a:pt x="20" y="49"/>
                  <a:pt x="20" y="49"/>
                </a:cubicBezTo>
                <a:cubicBezTo>
                  <a:pt x="18" y="52"/>
                  <a:pt x="18" y="52"/>
                  <a:pt x="18" y="52"/>
                </a:cubicBezTo>
                <a:cubicBezTo>
                  <a:pt x="18" y="52"/>
                  <a:pt x="19" y="53"/>
                  <a:pt x="19" y="53"/>
                </a:cubicBezTo>
                <a:cubicBezTo>
                  <a:pt x="20" y="52"/>
                  <a:pt x="20" y="52"/>
                  <a:pt x="20" y="52"/>
                </a:cubicBezTo>
                <a:cubicBezTo>
                  <a:pt x="20" y="52"/>
                  <a:pt x="20" y="52"/>
                  <a:pt x="20" y="52"/>
                </a:cubicBezTo>
                <a:cubicBezTo>
                  <a:pt x="20" y="53"/>
                  <a:pt x="20" y="53"/>
                  <a:pt x="20" y="53"/>
                </a:cubicBezTo>
                <a:cubicBezTo>
                  <a:pt x="20" y="53"/>
                  <a:pt x="21" y="53"/>
                  <a:pt x="21" y="54"/>
                </a:cubicBezTo>
                <a:cubicBezTo>
                  <a:pt x="21" y="53"/>
                  <a:pt x="21" y="53"/>
                  <a:pt x="21" y="53"/>
                </a:cubicBezTo>
                <a:cubicBezTo>
                  <a:pt x="22" y="53"/>
                  <a:pt x="22" y="53"/>
                  <a:pt x="22" y="53"/>
                </a:cubicBezTo>
                <a:cubicBezTo>
                  <a:pt x="22" y="54"/>
                  <a:pt x="22" y="54"/>
                  <a:pt x="22" y="54"/>
                </a:cubicBezTo>
                <a:cubicBezTo>
                  <a:pt x="22" y="54"/>
                  <a:pt x="23" y="54"/>
                  <a:pt x="23" y="54"/>
                </a:cubicBezTo>
                <a:cubicBezTo>
                  <a:pt x="23" y="53"/>
                  <a:pt x="23" y="53"/>
                  <a:pt x="23" y="53"/>
                </a:cubicBezTo>
                <a:cubicBezTo>
                  <a:pt x="24" y="53"/>
                  <a:pt x="24" y="53"/>
                  <a:pt x="24" y="53"/>
                </a:cubicBezTo>
                <a:cubicBezTo>
                  <a:pt x="24" y="54"/>
                  <a:pt x="24" y="54"/>
                  <a:pt x="24" y="54"/>
                </a:cubicBezTo>
                <a:cubicBezTo>
                  <a:pt x="24" y="54"/>
                  <a:pt x="25" y="55"/>
                  <a:pt x="25" y="55"/>
                </a:cubicBezTo>
                <a:cubicBezTo>
                  <a:pt x="25" y="54"/>
                  <a:pt x="25" y="54"/>
                  <a:pt x="25" y="54"/>
                </a:cubicBezTo>
                <a:cubicBezTo>
                  <a:pt x="26" y="54"/>
                  <a:pt x="26" y="54"/>
                  <a:pt x="26" y="54"/>
                </a:cubicBezTo>
                <a:cubicBezTo>
                  <a:pt x="26" y="55"/>
                  <a:pt x="26" y="55"/>
                  <a:pt x="26" y="55"/>
                </a:cubicBezTo>
                <a:cubicBezTo>
                  <a:pt x="26" y="55"/>
                  <a:pt x="27" y="55"/>
                  <a:pt x="27" y="55"/>
                </a:cubicBezTo>
                <a:cubicBezTo>
                  <a:pt x="27" y="54"/>
                  <a:pt x="27" y="54"/>
                  <a:pt x="27" y="54"/>
                </a:cubicBezTo>
                <a:cubicBezTo>
                  <a:pt x="28" y="54"/>
                  <a:pt x="28" y="54"/>
                  <a:pt x="28" y="54"/>
                </a:cubicBezTo>
                <a:cubicBezTo>
                  <a:pt x="28" y="55"/>
                  <a:pt x="28" y="55"/>
                  <a:pt x="28" y="55"/>
                </a:cubicBezTo>
                <a:cubicBezTo>
                  <a:pt x="28" y="55"/>
                  <a:pt x="29" y="55"/>
                  <a:pt x="29" y="55"/>
                </a:cubicBezTo>
                <a:cubicBezTo>
                  <a:pt x="29" y="51"/>
                  <a:pt x="29" y="51"/>
                  <a:pt x="29" y="51"/>
                </a:cubicBezTo>
                <a:cubicBezTo>
                  <a:pt x="31" y="51"/>
                  <a:pt x="31" y="51"/>
                  <a:pt x="31" y="51"/>
                </a:cubicBezTo>
                <a:cubicBezTo>
                  <a:pt x="31" y="55"/>
                  <a:pt x="31" y="55"/>
                  <a:pt x="31" y="55"/>
                </a:cubicBezTo>
                <a:cubicBezTo>
                  <a:pt x="31" y="55"/>
                  <a:pt x="32" y="55"/>
                  <a:pt x="32" y="55"/>
                </a:cubicBezTo>
                <a:cubicBezTo>
                  <a:pt x="32" y="54"/>
                  <a:pt x="32" y="54"/>
                  <a:pt x="32" y="54"/>
                </a:cubicBezTo>
                <a:cubicBezTo>
                  <a:pt x="33" y="54"/>
                  <a:pt x="33" y="54"/>
                  <a:pt x="33" y="54"/>
                </a:cubicBezTo>
                <a:cubicBezTo>
                  <a:pt x="33" y="55"/>
                  <a:pt x="33" y="55"/>
                  <a:pt x="33" y="55"/>
                </a:cubicBezTo>
                <a:cubicBezTo>
                  <a:pt x="33" y="55"/>
                  <a:pt x="34" y="55"/>
                  <a:pt x="34" y="55"/>
                </a:cubicBezTo>
                <a:cubicBezTo>
                  <a:pt x="34" y="54"/>
                  <a:pt x="34" y="54"/>
                  <a:pt x="34" y="54"/>
                </a:cubicBezTo>
                <a:cubicBezTo>
                  <a:pt x="35" y="54"/>
                  <a:pt x="35" y="54"/>
                  <a:pt x="35" y="54"/>
                </a:cubicBezTo>
                <a:cubicBezTo>
                  <a:pt x="35" y="55"/>
                  <a:pt x="35" y="55"/>
                  <a:pt x="35" y="55"/>
                </a:cubicBezTo>
                <a:cubicBezTo>
                  <a:pt x="36" y="54"/>
                  <a:pt x="36" y="54"/>
                  <a:pt x="36" y="54"/>
                </a:cubicBezTo>
                <a:cubicBezTo>
                  <a:pt x="36" y="53"/>
                  <a:pt x="36" y="53"/>
                  <a:pt x="36" y="53"/>
                </a:cubicBezTo>
                <a:cubicBezTo>
                  <a:pt x="37" y="53"/>
                  <a:pt x="37" y="53"/>
                  <a:pt x="37" y="53"/>
                </a:cubicBezTo>
                <a:cubicBezTo>
                  <a:pt x="37" y="54"/>
                  <a:pt x="37" y="54"/>
                  <a:pt x="37" y="54"/>
                </a:cubicBezTo>
                <a:cubicBezTo>
                  <a:pt x="38" y="54"/>
                  <a:pt x="38" y="54"/>
                  <a:pt x="38" y="54"/>
                </a:cubicBezTo>
                <a:cubicBezTo>
                  <a:pt x="38" y="53"/>
                  <a:pt x="38" y="53"/>
                  <a:pt x="38" y="53"/>
                </a:cubicBezTo>
                <a:cubicBezTo>
                  <a:pt x="39" y="52"/>
                  <a:pt x="39" y="52"/>
                  <a:pt x="39" y="52"/>
                </a:cubicBezTo>
                <a:cubicBezTo>
                  <a:pt x="39" y="53"/>
                  <a:pt x="39" y="53"/>
                  <a:pt x="39" y="53"/>
                </a:cubicBezTo>
                <a:cubicBezTo>
                  <a:pt x="40" y="53"/>
                  <a:pt x="40" y="53"/>
                  <a:pt x="40" y="53"/>
                </a:cubicBezTo>
                <a:cubicBezTo>
                  <a:pt x="40" y="52"/>
                  <a:pt x="40" y="52"/>
                  <a:pt x="40" y="52"/>
                </a:cubicBezTo>
                <a:cubicBezTo>
                  <a:pt x="41" y="52"/>
                  <a:pt x="41" y="52"/>
                  <a:pt x="41" y="52"/>
                </a:cubicBezTo>
                <a:cubicBezTo>
                  <a:pt x="41" y="53"/>
                  <a:pt x="41" y="53"/>
                  <a:pt x="41" y="53"/>
                </a:cubicBezTo>
                <a:cubicBezTo>
                  <a:pt x="41" y="52"/>
                  <a:pt x="42" y="52"/>
                  <a:pt x="42" y="52"/>
                </a:cubicBezTo>
                <a:cubicBezTo>
                  <a:pt x="40" y="49"/>
                  <a:pt x="40" y="49"/>
                  <a:pt x="40" y="49"/>
                </a:cubicBezTo>
                <a:cubicBezTo>
                  <a:pt x="42" y="48"/>
                  <a:pt x="42" y="48"/>
                  <a:pt x="42" y="48"/>
                </a:cubicBezTo>
                <a:cubicBezTo>
                  <a:pt x="44" y="51"/>
                  <a:pt x="44" y="51"/>
                  <a:pt x="44" y="51"/>
                </a:cubicBezTo>
                <a:cubicBezTo>
                  <a:pt x="44" y="51"/>
                  <a:pt x="44" y="51"/>
                  <a:pt x="44" y="50"/>
                </a:cubicBezTo>
                <a:cubicBezTo>
                  <a:pt x="44" y="50"/>
                  <a:pt x="44" y="50"/>
                  <a:pt x="44" y="50"/>
                </a:cubicBezTo>
                <a:cubicBezTo>
                  <a:pt x="45" y="49"/>
                  <a:pt x="45" y="49"/>
                  <a:pt x="45" y="49"/>
                </a:cubicBezTo>
                <a:cubicBezTo>
                  <a:pt x="45" y="50"/>
                  <a:pt x="45" y="50"/>
                  <a:pt x="45" y="50"/>
                </a:cubicBezTo>
                <a:cubicBezTo>
                  <a:pt x="46" y="50"/>
                  <a:pt x="46" y="49"/>
                  <a:pt x="46" y="49"/>
                </a:cubicBezTo>
                <a:cubicBezTo>
                  <a:pt x="46" y="49"/>
                  <a:pt x="46" y="49"/>
                  <a:pt x="46" y="49"/>
                </a:cubicBezTo>
                <a:cubicBezTo>
                  <a:pt x="46" y="48"/>
                  <a:pt x="46" y="48"/>
                  <a:pt x="46" y="48"/>
                </a:cubicBezTo>
                <a:cubicBezTo>
                  <a:pt x="47" y="49"/>
                  <a:pt x="47" y="49"/>
                  <a:pt x="47" y="49"/>
                </a:cubicBezTo>
                <a:cubicBezTo>
                  <a:pt x="47" y="48"/>
                  <a:pt x="47" y="48"/>
                  <a:pt x="48" y="48"/>
                </a:cubicBezTo>
                <a:cubicBezTo>
                  <a:pt x="47" y="47"/>
                  <a:pt x="47" y="47"/>
                  <a:pt x="47" y="47"/>
                </a:cubicBezTo>
                <a:cubicBezTo>
                  <a:pt x="48" y="47"/>
                  <a:pt x="48" y="47"/>
                  <a:pt x="48" y="47"/>
                </a:cubicBezTo>
                <a:cubicBezTo>
                  <a:pt x="48" y="47"/>
                  <a:pt x="48" y="47"/>
                  <a:pt x="48" y="47"/>
                </a:cubicBezTo>
                <a:cubicBezTo>
                  <a:pt x="49" y="47"/>
                  <a:pt x="49" y="47"/>
                  <a:pt x="49" y="46"/>
                </a:cubicBezTo>
                <a:cubicBezTo>
                  <a:pt x="49" y="46"/>
                  <a:pt x="49" y="46"/>
                  <a:pt x="49" y="46"/>
                </a:cubicBezTo>
                <a:cubicBezTo>
                  <a:pt x="49" y="45"/>
                  <a:pt x="49" y="45"/>
                  <a:pt x="49" y="45"/>
                </a:cubicBezTo>
                <a:cubicBezTo>
                  <a:pt x="50" y="46"/>
                  <a:pt x="50" y="46"/>
                  <a:pt x="50" y="46"/>
                </a:cubicBezTo>
                <a:cubicBezTo>
                  <a:pt x="50" y="45"/>
                  <a:pt x="50" y="45"/>
                  <a:pt x="50" y="45"/>
                </a:cubicBezTo>
                <a:cubicBezTo>
                  <a:pt x="50" y="44"/>
                  <a:pt x="50" y="44"/>
                  <a:pt x="50" y="44"/>
                </a:cubicBezTo>
                <a:cubicBezTo>
                  <a:pt x="50" y="43"/>
                  <a:pt x="50" y="43"/>
                  <a:pt x="50" y="43"/>
                </a:cubicBezTo>
                <a:cubicBezTo>
                  <a:pt x="51" y="44"/>
                  <a:pt x="51" y="44"/>
                  <a:pt x="51" y="44"/>
                </a:cubicBezTo>
                <a:cubicBezTo>
                  <a:pt x="51" y="44"/>
                  <a:pt x="51" y="43"/>
                  <a:pt x="51" y="43"/>
                </a:cubicBezTo>
                <a:cubicBezTo>
                  <a:pt x="48" y="41"/>
                  <a:pt x="48" y="41"/>
                  <a:pt x="48" y="41"/>
                </a:cubicBezTo>
                <a:cubicBezTo>
                  <a:pt x="49" y="40"/>
                  <a:pt x="49" y="40"/>
                  <a:pt x="49" y="40"/>
                </a:cubicBezTo>
                <a:cubicBezTo>
                  <a:pt x="52" y="41"/>
                  <a:pt x="52" y="41"/>
                  <a:pt x="52" y="41"/>
                </a:cubicBezTo>
                <a:cubicBezTo>
                  <a:pt x="53" y="41"/>
                  <a:pt x="53" y="41"/>
                  <a:pt x="53" y="41"/>
                </a:cubicBezTo>
                <a:cubicBezTo>
                  <a:pt x="52" y="40"/>
                  <a:pt x="52" y="40"/>
                  <a:pt x="52" y="40"/>
                </a:cubicBezTo>
                <a:cubicBezTo>
                  <a:pt x="53" y="39"/>
                  <a:pt x="53" y="39"/>
                  <a:pt x="53" y="39"/>
                </a:cubicBezTo>
                <a:cubicBezTo>
                  <a:pt x="53" y="40"/>
                  <a:pt x="53" y="40"/>
                  <a:pt x="53" y="40"/>
                </a:cubicBezTo>
                <a:cubicBezTo>
                  <a:pt x="53" y="39"/>
                  <a:pt x="54" y="39"/>
                  <a:pt x="54" y="39"/>
                </a:cubicBezTo>
                <a:cubicBezTo>
                  <a:pt x="53" y="38"/>
                  <a:pt x="53" y="38"/>
                  <a:pt x="53" y="38"/>
                </a:cubicBezTo>
                <a:cubicBezTo>
                  <a:pt x="53" y="37"/>
                  <a:pt x="53" y="37"/>
                  <a:pt x="53" y="37"/>
                </a:cubicBezTo>
                <a:cubicBezTo>
                  <a:pt x="54" y="38"/>
                  <a:pt x="54" y="38"/>
                  <a:pt x="54" y="38"/>
                </a:cubicBezTo>
                <a:cubicBezTo>
                  <a:pt x="54" y="37"/>
                  <a:pt x="54" y="37"/>
                  <a:pt x="54" y="37"/>
                </a:cubicBezTo>
                <a:cubicBezTo>
                  <a:pt x="54" y="36"/>
                  <a:pt x="54" y="36"/>
                  <a:pt x="54" y="36"/>
                </a:cubicBezTo>
                <a:cubicBezTo>
                  <a:pt x="54" y="35"/>
                  <a:pt x="54" y="35"/>
                  <a:pt x="54" y="35"/>
                </a:cubicBezTo>
                <a:cubicBezTo>
                  <a:pt x="55" y="36"/>
                  <a:pt x="55" y="36"/>
                  <a:pt x="55" y="36"/>
                </a:cubicBezTo>
                <a:cubicBezTo>
                  <a:pt x="55" y="35"/>
                  <a:pt x="55" y="35"/>
                  <a:pt x="55" y="35"/>
                </a:cubicBezTo>
                <a:cubicBezTo>
                  <a:pt x="54" y="34"/>
                  <a:pt x="54" y="34"/>
                  <a:pt x="54" y="34"/>
                </a:cubicBezTo>
                <a:cubicBezTo>
                  <a:pt x="54" y="34"/>
                  <a:pt x="54" y="34"/>
                  <a:pt x="54" y="34"/>
                </a:cubicBezTo>
                <a:cubicBezTo>
                  <a:pt x="55" y="34"/>
                  <a:pt x="55" y="34"/>
                  <a:pt x="55" y="34"/>
                </a:cubicBezTo>
                <a:cubicBezTo>
                  <a:pt x="55" y="33"/>
                  <a:pt x="55" y="33"/>
                  <a:pt x="55" y="32"/>
                </a:cubicBezTo>
                <a:cubicBezTo>
                  <a:pt x="54" y="32"/>
                  <a:pt x="54" y="32"/>
                  <a:pt x="54" y="32"/>
                </a:cubicBezTo>
                <a:cubicBezTo>
                  <a:pt x="54" y="32"/>
                  <a:pt x="54" y="32"/>
                  <a:pt x="54" y="32"/>
                </a:cubicBezTo>
                <a:cubicBezTo>
                  <a:pt x="55" y="32"/>
                  <a:pt x="55" y="32"/>
                  <a:pt x="55" y="32"/>
                </a:cubicBezTo>
                <a:cubicBezTo>
                  <a:pt x="55" y="31"/>
                  <a:pt x="55" y="31"/>
                  <a:pt x="55" y="31"/>
                </a:cubicBezTo>
                <a:cubicBezTo>
                  <a:pt x="52" y="31"/>
                  <a:pt x="52" y="31"/>
                  <a:pt x="52" y="31"/>
                </a:cubicBezTo>
                <a:cubicBezTo>
                  <a:pt x="52" y="29"/>
                  <a:pt x="52" y="29"/>
                  <a:pt x="52" y="29"/>
                </a:cubicBezTo>
                <a:cubicBezTo>
                  <a:pt x="55" y="29"/>
                  <a:pt x="55" y="29"/>
                  <a:pt x="55" y="29"/>
                </a:cubicBezTo>
                <a:cubicBezTo>
                  <a:pt x="55" y="28"/>
                  <a:pt x="55" y="28"/>
                  <a:pt x="55" y="28"/>
                </a:cubicBezTo>
                <a:cubicBezTo>
                  <a:pt x="54" y="28"/>
                  <a:pt x="54" y="28"/>
                  <a:pt x="54" y="28"/>
                </a:cubicBezTo>
                <a:cubicBezTo>
                  <a:pt x="54" y="27"/>
                  <a:pt x="54" y="27"/>
                  <a:pt x="54" y="27"/>
                </a:cubicBezTo>
                <a:cubicBezTo>
                  <a:pt x="55" y="27"/>
                  <a:pt x="55" y="27"/>
                  <a:pt x="55" y="27"/>
                </a:cubicBezTo>
                <a:cubicBezTo>
                  <a:pt x="55" y="26"/>
                  <a:pt x="55" y="26"/>
                  <a:pt x="55" y="26"/>
                </a:cubicBezTo>
                <a:cubicBezTo>
                  <a:pt x="54" y="26"/>
                  <a:pt x="54" y="26"/>
                  <a:pt x="54" y="26"/>
                </a:cubicBezTo>
                <a:cubicBezTo>
                  <a:pt x="54" y="25"/>
                  <a:pt x="54" y="25"/>
                  <a:pt x="54" y="25"/>
                </a:cubicBezTo>
                <a:cubicBezTo>
                  <a:pt x="55" y="25"/>
                  <a:pt x="55" y="25"/>
                  <a:pt x="55" y="25"/>
                </a:cubicBezTo>
                <a:cubicBezTo>
                  <a:pt x="55" y="24"/>
                  <a:pt x="55" y="24"/>
                  <a:pt x="55" y="23"/>
                </a:cubicBezTo>
                <a:cubicBezTo>
                  <a:pt x="54" y="24"/>
                  <a:pt x="54" y="24"/>
                  <a:pt x="54" y="24"/>
                </a:cubicBezTo>
                <a:cubicBezTo>
                  <a:pt x="54" y="23"/>
                  <a:pt x="54" y="23"/>
                  <a:pt x="54" y="23"/>
                </a:cubicBezTo>
                <a:cubicBezTo>
                  <a:pt x="54" y="23"/>
                  <a:pt x="54" y="23"/>
                  <a:pt x="54" y="23"/>
                </a:cubicBezTo>
                <a:cubicBezTo>
                  <a:pt x="54" y="22"/>
                  <a:pt x="54" y="22"/>
                  <a:pt x="54" y="22"/>
                </a:cubicBezTo>
                <a:cubicBezTo>
                  <a:pt x="53" y="22"/>
                  <a:pt x="53" y="22"/>
                  <a:pt x="53" y="22"/>
                </a:cubicBezTo>
                <a:cubicBezTo>
                  <a:pt x="53" y="21"/>
                  <a:pt x="53" y="21"/>
                  <a:pt x="53" y="21"/>
                </a:cubicBezTo>
                <a:cubicBezTo>
                  <a:pt x="54" y="21"/>
                  <a:pt x="54" y="21"/>
                  <a:pt x="54" y="21"/>
                </a:cubicBezTo>
                <a:cubicBezTo>
                  <a:pt x="54" y="20"/>
                  <a:pt x="53" y="20"/>
                  <a:pt x="53" y="20"/>
                </a:cubicBezTo>
                <a:cubicBezTo>
                  <a:pt x="53" y="20"/>
                  <a:pt x="53" y="20"/>
                  <a:pt x="53" y="20"/>
                </a:cubicBezTo>
                <a:cubicBezTo>
                  <a:pt x="52" y="19"/>
                  <a:pt x="52" y="19"/>
                  <a:pt x="52" y="19"/>
                </a:cubicBezTo>
                <a:cubicBezTo>
                  <a:pt x="53" y="19"/>
                  <a:pt x="53" y="19"/>
                  <a:pt x="53" y="19"/>
                </a:cubicBezTo>
                <a:cubicBezTo>
                  <a:pt x="53" y="18"/>
                  <a:pt x="53" y="18"/>
                  <a:pt x="52" y="18"/>
                </a:cubicBezTo>
                <a:cubicBezTo>
                  <a:pt x="49" y="20"/>
                  <a:pt x="49" y="20"/>
                  <a:pt x="49" y="20"/>
                </a:cubicBezTo>
                <a:cubicBezTo>
                  <a:pt x="48" y="18"/>
                  <a:pt x="48" y="18"/>
                  <a:pt x="48" y="18"/>
                </a:cubicBezTo>
                <a:cubicBezTo>
                  <a:pt x="51" y="16"/>
                  <a:pt x="51" y="16"/>
                  <a:pt x="51" y="16"/>
                </a:cubicBezTo>
                <a:cubicBezTo>
                  <a:pt x="51" y="16"/>
                  <a:pt x="51" y="16"/>
                  <a:pt x="51" y="15"/>
                </a:cubicBezTo>
                <a:cubicBezTo>
                  <a:pt x="50" y="16"/>
                  <a:pt x="50" y="16"/>
                  <a:pt x="50" y="16"/>
                </a:cubicBezTo>
                <a:cubicBezTo>
                  <a:pt x="50" y="15"/>
                  <a:pt x="50" y="15"/>
                  <a:pt x="50" y="15"/>
                </a:cubicBezTo>
                <a:cubicBezTo>
                  <a:pt x="50" y="15"/>
                  <a:pt x="50" y="15"/>
                  <a:pt x="50" y="15"/>
                </a:cubicBezTo>
                <a:cubicBezTo>
                  <a:pt x="50" y="14"/>
                  <a:pt x="50" y="14"/>
                  <a:pt x="50" y="14"/>
                </a:cubicBezTo>
                <a:cubicBezTo>
                  <a:pt x="49" y="14"/>
                  <a:pt x="49" y="14"/>
                  <a:pt x="49" y="14"/>
                </a:cubicBezTo>
                <a:cubicBezTo>
                  <a:pt x="48" y="14"/>
                  <a:pt x="48" y="14"/>
                  <a:pt x="48" y="14"/>
                </a:cubicBezTo>
                <a:cubicBezTo>
                  <a:pt x="49" y="13"/>
                  <a:pt x="49" y="13"/>
                  <a:pt x="49" y="13"/>
                </a:cubicBezTo>
                <a:cubicBezTo>
                  <a:pt x="49" y="13"/>
                  <a:pt x="49" y="12"/>
                  <a:pt x="48" y="12"/>
                </a:cubicBezTo>
                <a:cubicBezTo>
                  <a:pt x="48" y="13"/>
                  <a:pt x="48" y="13"/>
                  <a:pt x="48" y="13"/>
                </a:cubicBezTo>
                <a:cubicBezTo>
                  <a:pt x="47" y="12"/>
                  <a:pt x="47" y="12"/>
                  <a:pt x="47" y="12"/>
                </a:cubicBezTo>
                <a:cubicBezTo>
                  <a:pt x="48" y="11"/>
                  <a:pt x="48" y="11"/>
                  <a:pt x="48" y="11"/>
                </a:cubicBezTo>
                <a:cubicBezTo>
                  <a:pt x="47" y="11"/>
                  <a:pt x="47" y="11"/>
                  <a:pt x="47" y="11"/>
                </a:cubicBezTo>
                <a:cubicBezTo>
                  <a:pt x="46" y="11"/>
                  <a:pt x="46" y="11"/>
                  <a:pt x="46" y="11"/>
                </a:cubicBezTo>
                <a:cubicBezTo>
                  <a:pt x="46" y="11"/>
                  <a:pt x="46" y="11"/>
                  <a:pt x="46" y="11"/>
                </a:cubicBezTo>
                <a:cubicBezTo>
                  <a:pt x="46" y="10"/>
                  <a:pt x="46" y="10"/>
                  <a:pt x="46" y="10"/>
                </a:cubicBezTo>
                <a:cubicBezTo>
                  <a:pt x="46" y="10"/>
                  <a:pt x="46" y="10"/>
                  <a:pt x="45" y="9"/>
                </a:cubicBezTo>
                <a:cubicBezTo>
                  <a:pt x="45" y="10"/>
                  <a:pt x="45" y="10"/>
                  <a:pt x="45" y="10"/>
                </a:cubicBezTo>
                <a:cubicBezTo>
                  <a:pt x="44" y="10"/>
                  <a:pt x="44" y="10"/>
                  <a:pt x="44" y="10"/>
                </a:cubicBezTo>
                <a:cubicBezTo>
                  <a:pt x="45" y="9"/>
                  <a:pt x="45" y="9"/>
                  <a:pt x="45" y="9"/>
                </a:cubicBezTo>
                <a:cubicBezTo>
                  <a:pt x="44" y="9"/>
                  <a:pt x="44" y="8"/>
                  <a:pt x="44" y="8"/>
                </a:cubicBezTo>
                <a:cubicBezTo>
                  <a:pt x="42" y="11"/>
                  <a:pt x="42" y="11"/>
                  <a:pt x="42" y="11"/>
                </a:cubicBezTo>
                <a:cubicBezTo>
                  <a:pt x="40" y="11"/>
                  <a:pt x="40" y="11"/>
                  <a:pt x="40" y="11"/>
                </a:cubicBezTo>
                <a:cubicBezTo>
                  <a:pt x="42" y="7"/>
                  <a:pt x="42" y="7"/>
                  <a:pt x="42" y="7"/>
                </a:cubicBezTo>
                <a:cubicBezTo>
                  <a:pt x="42" y="7"/>
                  <a:pt x="41" y="7"/>
                  <a:pt x="41" y="7"/>
                </a:cubicBezTo>
                <a:cubicBezTo>
                  <a:pt x="41" y="8"/>
                  <a:pt x="41" y="8"/>
                  <a:pt x="41" y="8"/>
                </a:cubicBezTo>
                <a:cubicBezTo>
                  <a:pt x="40" y="7"/>
                  <a:pt x="40" y="7"/>
                  <a:pt x="40" y="7"/>
                </a:cubicBezTo>
                <a:cubicBezTo>
                  <a:pt x="40" y="6"/>
                  <a:pt x="40" y="6"/>
                  <a:pt x="40" y="6"/>
                </a:cubicBezTo>
                <a:cubicBezTo>
                  <a:pt x="40" y="6"/>
                  <a:pt x="39" y="6"/>
                  <a:pt x="39" y="6"/>
                </a:cubicBezTo>
                <a:cubicBezTo>
                  <a:pt x="39" y="7"/>
                  <a:pt x="39" y="7"/>
                  <a:pt x="39" y="7"/>
                </a:cubicBezTo>
                <a:cubicBezTo>
                  <a:pt x="38" y="6"/>
                  <a:pt x="38" y="6"/>
                  <a:pt x="38" y="6"/>
                </a:cubicBezTo>
                <a:cubicBezTo>
                  <a:pt x="38" y="6"/>
                  <a:pt x="38" y="6"/>
                  <a:pt x="38" y="6"/>
                </a:cubicBezTo>
                <a:cubicBezTo>
                  <a:pt x="38" y="5"/>
                  <a:pt x="37" y="5"/>
                  <a:pt x="37" y="5"/>
                </a:cubicBezTo>
                <a:cubicBezTo>
                  <a:pt x="37" y="6"/>
                  <a:pt x="37" y="6"/>
                  <a:pt x="37" y="6"/>
                </a:cubicBezTo>
                <a:cubicBezTo>
                  <a:pt x="36" y="6"/>
                  <a:pt x="36" y="6"/>
                  <a:pt x="36" y="6"/>
                </a:cubicBezTo>
                <a:cubicBezTo>
                  <a:pt x="36" y="5"/>
                  <a:pt x="36" y="5"/>
                  <a:pt x="36" y="5"/>
                </a:cubicBezTo>
                <a:cubicBezTo>
                  <a:pt x="36" y="5"/>
                  <a:pt x="35" y="5"/>
                  <a:pt x="35" y="5"/>
                </a:cubicBezTo>
                <a:cubicBezTo>
                  <a:pt x="35" y="6"/>
                  <a:pt x="35" y="6"/>
                  <a:pt x="35" y="6"/>
                </a:cubicBezTo>
                <a:cubicBezTo>
                  <a:pt x="34" y="6"/>
                  <a:pt x="34" y="6"/>
                  <a:pt x="34" y="6"/>
                </a:cubicBezTo>
                <a:cubicBezTo>
                  <a:pt x="34" y="5"/>
                  <a:pt x="34" y="5"/>
                  <a:pt x="34" y="5"/>
                </a:cubicBezTo>
                <a:cubicBezTo>
                  <a:pt x="34" y="4"/>
                  <a:pt x="33" y="4"/>
                  <a:pt x="33" y="4"/>
                </a:cubicBezTo>
                <a:cubicBezTo>
                  <a:pt x="33" y="5"/>
                  <a:pt x="33" y="5"/>
                  <a:pt x="33" y="5"/>
                </a:cubicBezTo>
                <a:cubicBezTo>
                  <a:pt x="32" y="5"/>
                  <a:pt x="32" y="5"/>
                  <a:pt x="32" y="5"/>
                </a:cubicBezTo>
                <a:cubicBezTo>
                  <a:pt x="32" y="4"/>
                  <a:pt x="32" y="4"/>
                  <a:pt x="32" y="4"/>
                </a:cubicBezTo>
                <a:cubicBezTo>
                  <a:pt x="32" y="4"/>
                  <a:pt x="31" y="4"/>
                  <a:pt x="31" y="4"/>
                </a:cubicBezTo>
                <a:cubicBezTo>
                  <a:pt x="31" y="8"/>
                  <a:pt x="31" y="8"/>
                  <a:pt x="31" y="8"/>
                </a:cubicBezTo>
                <a:cubicBezTo>
                  <a:pt x="29" y="8"/>
                  <a:pt x="29" y="8"/>
                  <a:pt x="29" y="8"/>
                </a:cubicBezTo>
                <a:cubicBezTo>
                  <a:pt x="29" y="4"/>
                  <a:pt x="29" y="4"/>
                  <a:pt x="29" y="4"/>
                </a:cubicBezTo>
                <a:cubicBezTo>
                  <a:pt x="29" y="4"/>
                  <a:pt x="28" y="4"/>
                  <a:pt x="28" y="4"/>
                </a:cubicBezTo>
                <a:cubicBezTo>
                  <a:pt x="28" y="5"/>
                  <a:pt x="28" y="5"/>
                  <a:pt x="28" y="5"/>
                </a:cubicBezTo>
                <a:cubicBezTo>
                  <a:pt x="27" y="5"/>
                  <a:pt x="27" y="5"/>
                  <a:pt x="27" y="5"/>
                </a:cubicBezTo>
                <a:cubicBezTo>
                  <a:pt x="27" y="4"/>
                  <a:pt x="27" y="4"/>
                  <a:pt x="27" y="4"/>
                </a:cubicBezTo>
                <a:cubicBezTo>
                  <a:pt x="27" y="4"/>
                  <a:pt x="26" y="4"/>
                  <a:pt x="26" y="5"/>
                </a:cubicBezTo>
                <a:cubicBezTo>
                  <a:pt x="26" y="6"/>
                  <a:pt x="26" y="6"/>
                  <a:pt x="26" y="6"/>
                </a:cubicBezTo>
                <a:cubicBezTo>
                  <a:pt x="25" y="6"/>
                  <a:pt x="25" y="6"/>
                  <a:pt x="25" y="6"/>
                </a:cubicBezTo>
                <a:cubicBezTo>
                  <a:pt x="25" y="5"/>
                  <a:pt x="25" y="5"/>
                  <a:pt x="25" y="5"/>
                </a:cubicBezTo>
                <a:cubicBezTo>
                  <a:pt x="25" y="5"/>
                  <a:pt x="24" y="5"/>
                  <a:pt x="24" y="5"/>
                </a:cubicBezTo>
                <a:cubicBezTo>
                  <a:pt x="24" y="6"/>
                  <a:pt x="24" y="6"/>
                  <a:pt x="24" y="6"/>
                </a:cubicBezTo>
                <a:cubicBezTo>
                  <a:pt x="23" y="6"/>
                  <a:pt x="23" y="6"/>
                  <a:pt x="23" y="6"/>
                </a:cubicBezTo>
                <a:cubicBezTo>
                  <a:pt x="23" y="5"/>
                  <a:pt x="23" y="5"/>
                  <a:pt x="23" y="5"/>
                </a:cubicBezTo>
                <a:cubicBezTo>
                  <a:pt x="23" y="5"/>
                  <a:pt x="22" y="5"/>
                  <a:pt x="22" y="5"/>
                </a:cubicBezTo>
                <a:cubicBezTo>
                  <a:pt x="22" y="6"/>
                  <a:pt x="22" y="6"/>
                  <a:pt x="22" y="6"/>
                </a:cubicBezTo>
                <a:cubicBezTo>
                  <a:pt x="21" y="7"/>
                  <a:pt x="21" y="7"/>
                  <a:pt x="21" y="7"/>
                </a:cubicBezTo>
                <a:cubicBezTo>
                  <a:pt x="21" y="6"/>
                  <a:pt x="21" y="6"/>
                  <a:pt x="21" y="6"/>
                </a:cubicBezTo>
                <a:cubicBezTo>
                  <a:pt x="21" y="6"/>
                  <a:pt x="20" y="6"/>
                  <a:pt x="20" y="6"/>
                </a:cubicBezTo>
                <a:cubicBezTo>
                  <a:pt x="20" y="7"/>
                  <a:pt x="20" y="7"/>
                  <a:pt x="20" y="7"/>
                </a:cubicBezTo>
                <a:cubicBezTo>
                  <a:pt x="20" y="8"/>
                  <a:pt x="20" y="8"/>
                  <a:pt x="20" y="8"/>
                </a:cubicBezTo>
                <a:cubicBezTo>
                  <a:pt x="19" y="7"/>
                  <a:pt x="19" y="7"/>
                  <a:pt x="19" y="7"/>
                </a:cubicBezTo>
                <a:cubicBezTo>
                  <a:pt x="19" y="7"/>
                  <a:pt x="18" y="7"/>
                  <a:pt x="18" y="7"/>
                </a:cubicBezTo>
                <a:cubicBezTo>
                  <a:pt x="20" y="11"/>
                  <a:pt x="20" y="11"/>
                  <a:pt x="20" y="11"/>
                </a:cubicBezTo>
                <a:cubicBezTo>
                  <a:pt x="18" y="11"/>
                  <a:pt x="18" y="11"/>
                  <a:pt x="18" y="11"/>
                </a:cubicBezTo>
                <a:cubicBezTo>
                  <a:pt x="16" y="8"/>
                  <a:pt x="16" y="8"/>
                  <a:pt x="16" y="8"/>
                </a:cubicBezTo>
                <a:cubicBezTo>
                  <a:pt x="16" y="8"/>
                  <a:pt x="16" y="8"/>
                  <a:pt x="16" y="9"/>
                </a:cubicBezTo>
                <a:close/>
                <a:moveTo>
                  <a:pt x="22" y="19"/>
                </a:moveTo>
                <a:cubicBezTo>
                  <a:pt x="24" y="22"/>
                  <a:pt x="27" y="25"/>
                  <a:pt x="29" y="28"/>
                </a:cubicBezTo>
                <a:cubicBezTo>
                  <a:pt x="28" y="28"/>
                  <a:pt x="28" y="29"/>
                  <a:pt x="28" y="29"/>
                </a:cubicBezTo>
                <a:cubicBezTo>
                  <a:pt x="28" y="29"/>
                  <a:pt x="28" y="29"/>
                  <a:pt x="28" y="30"/>
                </a:cubicBezTo>
                <a:cubicBezTo>
                  <a:pt x="28" y="30"/>
                  <a:pt x="28" y="30"/>
                  <a:pt x="28" y="31"/>
                </a:cubicBezTo>
                <a:cubicBezTo>
                  <a:pt x="29" y="31"/>
                  <a:pt x="29" y="32"/>
                  <a:pt x="30" y="32"/>
                </a:cubicBezTo>
                <a:cubicBezTo>
                  <a:pt x="31" y="32"/>
                  <a:pt x="31" y="31"/>
                  <a:pt x="31" y="31"/>
                </a:cubicBezTo>
                <a:cubicBezTo>
                  <a:pt x="31" y="31"/>
                  <a:pt x="31" y="31"/>
                  <a:pt x="32" y="31"/>
                </a:cubicBezTo>
                <a:cubicBezTo>
                  <a:pt x="32" y="31"/>
                  <a:pt x="33" y="32"/>
                  <a:pt x="33" y="33"/>
                </a:cubicBezTo>
                <a:cubicBezTo>
                  <a:pt x="33" y="32"/>
                  <a:pt x="34" y="32"/>
                  <a:pt x="34" y="32"/>
                </a:cubicBezTo>
                <a:cubicBezTo>
                  <a:pt x="33" y="31"/>
                  <a:pt x="33" y="31"/>
                  <a:pt x="32" y="30"/>
                </a:cubicBezTo>
                <a:cubicBezTo>
                  <a:pt x="33" y="30"/>
                  <a:pt x="33" y="29"/>
                  <a:pt x="33" y="29"/>
                </a:cubicBezTo>
                <a:cubicBezTo>
                  <a:pt x="34" y="26"/>
                  <a:pt x="36" y="24"/>
                  <a:pt x="37" y="21"/>
                </a:cubicBezTo>
                <a:cubicBezTo>
                  <a:pt x="37" y="21"/>
                  <a:pt x="36" y="20"/>
                  <a:pt x="35" y="20"/>
                </a:cubicBezTo>
                <a:cubicBezTo>
                  <a:pt x="33" y="22"/>
                  <a:pt x="32" y="24"/>
                  <a:pt x="30" y="27"/>
                </a:cubicBezTo>
                <a:cubicBezTo>
                  <a:pt x="30" y="27"/>
                  <a:pt x="30" y="27"/>
                  <a:pt x="30" y="27"/>
                </a:cubicBezTo>
                <a:cubicBezTo>
                  <a:pt x="28" y="24"/>
                  <a:pt x="25" y="21"/>
                  <a:pt x="23" y="18"/>
                </a:cubicBezTo>
                <a:cubicBezTo>
                  <a:pt x="23" y="18"/>
                  <a:pt x="22" y="19"/>
                  <a:pt x="22" y="19"/>
                </a:cubicBezTo>
                <a:close/>
              </a:path>
            </a:pathLst>
          </a:custGeom>
          <a:solidFill>
            <a:srgbClr val="072A35"/>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汉仪大宋简" panose="02010609000101010101" pitchFamily="49" charset="-122"/>
              <a:ea typeface="汉仪大宋简" panose="02010609000101010101" pitchFamily="49" charset="-122"/>
              <a:cs typeface="+mn-ea"/>
              <a:sym typeface="+mn-lt"/>
            </a:endParaRPr>
          </a:p>
        </p:txBody>
      </p:sp>
      <p:pic>
        <p:nvPicPr>
          <p:cNvPr id="45" name="图片 44"/>
          <p:cNvPicPr>
            <a:picLocks noChangeAspect="1"/>
          </p:cNvPicPr>
          <p:nvPr/>
        </p:nvPicPr>
        <p:blipFill>
          <a:blip r:embed="rId7" cstate="print">
            <a:extLst>
              <a:ext uri="{BEBA8EAE-BF5A-486C-A8C5-ECC9F3942E4B}">
                <a14:imgProps xmlns:a14="http://schemas.microsoft.com/office/drawing/2010/main">
                  <a14:imgLayer r:embed="rId8">
                    <a14:imgEffect>
                      <a14:artisticFilmGrain/>
                    </a14:imgEffect>
                    <a14:imgEffect>
                      <a14:saturation sat="33000"/>
                    </a14:imgEffect>
                  </a14:imgLayer>
                </a14:imgProps>
              </a:ext>
              <a:ext uri="{28A0092B-C50C-407E-A947-70E740481C1C}">
                <a14:useLocalDpi xmlns:a14="http://schemas.microsoft.com/office/drawing/2010/main" val="0"/>
              </a:ext>
            </a:extLst>
          </a:blip>
          <a:stretch>
            <a:fillRect/>
          </a:stretch>
        </p:blipFill>
        <p:spPr>
          <a:xfrm rot="20626079">
            <a:off x="119362" y="384257"/>
            <a:ext cx="5708102" cy="16889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BEBA8EAE-BF5A-486C-A8C5-ECC9F3942E4B}">
                <a14:imgProps xmlns:a14="http://schemas.microsoft.com/office/drawing/2010/main">
                  <a14:imgLayer r:embed="rId5">
                    <a14:imgEffect>
                      <a14:artisticFilmGrain grainSize="20"/>
                    </a14:imgEffect>
                  </a14:imgLayer>
                </a14:imgProps>
              </a:ext>
              <a:ext uri="{28A0092B-C50C-407E-A947-70E740481C1C}">
                <a14:useLocalDpi xmlns:a14="http://schemas.microsoft.com/office/drawing/2010/main" val="0"/>
              </a:ext>
            </a:extLst>
          </a:blip>
          <a:srcRect/>
          <a:stretch>
            <a:fillRect/>
          </a:stretch>
        </p:blipFill>
        <p:spPr>
          <a:xfrm>
            <a:off x="263" y="149"/>
            <a:ext cx="12191737" cy="6857852"/>
          </a:xfrm>
          <a:prstGeom prst="rect">
            <a:avLst/>
          </a:prstGeom>
        </p:spPr>
      </p:pic>
      <p:sp>
        <p:nvSpPr>
          <p:cNvPr id="4" name="矩形 3"/>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sp>
        <p:nvSpPr>
          <p:cNvPr id="8" name="文本框 7"/>
          <p:cNvSpPr txBox="1"/>
          <p:nvPr/>
        </p:nvSpPr>
        <p:spPr>
          <a:xfrm>
            <a:off x="7062304" y="1952522"/>
            <a:ext cx="4117316" cy="923330"/>
          </a:xfrm>
          <a:prstGeom prst="rect">
            <a:avLst/>
          </a:prstGeom>
          <a:noFill/>
        </p:spPr>
        <p:txBody>
          <a:bodyPr wrap="square" rtlCol="0">
            <a:spAutoFit/>
          </a:bodyPr>
          <a:lstStyle>
            <a:defPPr>
              <a:defRPr lang="zh-CN"/>
            </a:defPPr>
            <a:lvl1pPr>
              <a:defRPr sz="6000" b="1">
                <a:blipFill dpi="0" rotWithShape="1">
                  <a:blip r:embed="rId6">
                    <a:alphaModFix amt="91000"/>
                  </a:blip>
                  <a:srcRect/>
                  <a:stretch>
                    <a:fillRect/>
                  </a:stretch>
                </a:blipFill>
                <a:latin typeface="Pacifico" panose="00000500000000000000" pitchFamily="2" charset="0"/>
                <a:ea typeface="思源宋体 CN Medium" panose="02020500000000000000" pitchFamily="18" charset="-122"/>
              </a:defRPr>
            </a:lvl1pPr>
          </a:lstStyle>
          <a:p>
            <a:pPr algn="r">
              <a:lnSpc>
                <a:spcPct val="150000"/>
              </a:lnSpc>
            </a:pPr>
            <a:r>
              <a:rPr lang="en-US" altLang="zh-CN"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FOR YOU,</a:t>
            </a:r>
          </a:p>
          <a:p>
            <a:pPr algn="r">
              <a:lnSpc>
                <a:spcPct val="150000"/>
              </a:lnSpc>
            </a:pPr>
            <a:r>
              <a:rPr lang="en-US" altLang="zh-CN"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A THOUSAND TIMES OVER.</a:t>
            </a:r>
            <a:endPar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9" name="文本框 18"/>
          <p:cNvSpPr txBox="1"/>
          <p:nvPr/>
        </p:nvSpPr>
        <p:spPr>
          <a:xfrm>
            <a:off x="10440956" y="3112515"/>
            <a:ext cx="738664" cy="2959966"/>
          </a:xfrm>
          <a:prstGeom prst="rect">
            <a:avLst/>
          </a:prstGeom>
          <a:noFill/>
        </p:spPr>
        <p:txBody>
          <a:bodyPr vert="eaVert" wrap="square" rtlCol="0">
            <a:spAutoFit/>
          </a:bodyPr>
          <a:lstStyle>
            <a:defPPr>
              <a:defRPr lang="zh-CN"/>
            </a:defPPr>
            <a:lvl1pPr>
              <a:defRPr sz="6000" b="1">
                <a:blipFill dpi="0" rotWithShape="1">
                  <a:blip r:embed="rId6">
                    <a:alphaModFix amt="91000"/>
                  </a:blip>
                  <a:srcRect/>
                  <a:stretch>
                    <a:fillRect/>
                  </a:stretch>
                </a:blipFill>
                <a:latin typeface="Pacifico" panose="00000500000000000000" pitchFamily="2" charset="0"/>
                <a:ea typeface="思源宋体 CN Medium" panose="02020500000000000000" pitchFamily="18" charset="-122"/>
              </a:defRPr>
            </a:lvl1pPr>
          </a:lstStyle>
          <a:p>
            <a:pPr algn="dist">
              <a:lnSpc>
                <a:spcPct val="150000"/>
              </a:lnSpc>
            </a:pPr>
            <a:r>
              <a:rPr lang="zh-CN" altLang="en-US" sz="2400" dirty="0">
                <a:solidFill>
                  <a:srgbClr val="D3B467"/>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为你，千千万万遍。</a:t>
            </a:r>
          </a:p>
        </p:txBody>
      </p:sp>
      <p:grpSp>
        <p:nvGrpSpPr>
          <p:cNvPr id="51" name="组合 50"/>
          <p:cNvGrpSpPr/>
          <p:nvPr/>
        </p:nvGrpSpPr>
        <p:grpSpPr>
          <a:xfrm>
            <a:off x="9798494" y="1005241"/>
            <a:ext cx="1381126" cy="368917"/>
            <a:chOff x="9381864" y="1005241"/>
            <a:chExt cx="1381126" cy="368917"/>
          </a:xfrm>
        </p:grpSpPr>
        <p:sp>
          <p:nvSpPr>
            <p:cNvPr id="20" name="矩形 19"/>
            <p:cNvSpPr/>
            <p:nvPr/>
          </p:nvSpPr>
          <p:spPr>
            <a:xfrm>
              <a:off x="9381864" y="1005241"/>
              <a:ext cx="690563" cy="3689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阅读</a:t>
              </a:r>
            </a:p>
          </p:txBody>
        </p:sp>
        <p:sp>
          <p:nvSpPr>
            <p:cNvPr id="21" name="矩形 20"/>
            <p:cNvSpPr/>
            <p:nvPr/>
          </p:nvSpPr>
          <p:spPr>
            <a:xfrm>
              <a:off x="10072427" y="1005241"/>
              <a:ext cx="690563" cy="368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经典</a:t>
              </a:r>
            </a:p>
          </p:txBody>
        </p:sp>
      </p:grpSp>
      <p:pic>
        <p:nvPicPr>
          <p:cNvPr id="22" name="图片 21"/>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39446" t="28397" r="39371" b="18647"/>
          <a:stretch>
            <a:fillRect/>
          </a:stretch>
        </p:blipFill>
        <p:spPr>
          <a:xfrm>
            <a:off x="7265116" y="2739782"/>
            <a:ext cx="2593311" cy="4320969"/>
          </a:xfrm>
          <a:prstGeom prst="rect">
            <a:avLst/>
          </a:prstGeom>
        </p:spPr>
      </p:pic>
      <p:sp>
        <p:nvSpPr>
          <p:cNvPr id="11" name="文本框 10"/>
          <p:cNvSpPr txBox="1"/>
          <p:nvPr/>
        </p:nvSpPr>
        <p:spPr>
          <a:xfrm>
            <a:off x="1182284" y="1089413"/>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感</a:t>
            </a:r>
          </a:p>
        </p:txBody>
      </p:sp>
      <p:sp>
        <p:nvSpPr>
          <p:cNvPr id="12" name="文本框 11"/>
          <p:cNvSpPr txBox="1"/>
          <p:nvPr/>
        </p:nvSpPr>
        <p:spPr>
          <a:xfrm>
            <a:off x="2195129" y="1374158"/>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谢</a:t>
            </a:r>
          </a:p>
        </p:txBody>
      </p:sp>
      <p:sp>
        <p:nvSpPr>
          <p:cNvPr id="13" name="文本框 12"/>
          <p:cNvSpPr txBox="1"/>
          <p:nvPr/>
        </p:nvSpPr>
        <p:spPr>
          <a:xfrm>
            <a:off x="3207974" y="1089412"/>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观</a:t>
            </a:r>
          </a:p>
        </p:txBody>
      </p:sp>
      <p:sp>
        <p:nvSpPr>
          <p:cNvPr id="14" name="文本框 13"/>
          <p:cNvSpPr txBox="1"/>
          <p:nvPr/>
        </p:nvSpPr>
        <p:spPr>
          <a:xfrm>
            <a:off x="4220819" y="1375306"/>
            <a:ext cx="889913" cy="1015663"/>
          </a:xfrm>
          <a:prstGeom prst="rect">
            <a:avLst/>
          </a:prstGeom>
          <a:noFill/>
        </p:spPr>
        <p:txBody>
          <a:bodyPr wrap="square" rtlCol="0">
            <a:spAutoFit/>
          </a:bodyPr>
          <a:lstStyle/>
          <a:p>
            <a:pPr algn="ct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看</a:t>
            </a:r>
          </a:p>
        </p:txBody>
      </p:sp>
      <p:pic>
        <p:nvPicPr>
          <p:cNvPr id="17" name="图片 16"/>
          <p:cNvPicPr>
            <a:picLocks noChangeAspect="1"/>
          </p:cNvPicPr>
          <p:nvPr/>
        </p:nvPicPr>
        <p:blipFill>
          <a:blip r:embed="rId9" cstate="print">
            <a:extLst>
              <a:ext uri="{BEBA8EAE-BF5A-486C-A8C5-ECC9F3942E4B}">
                <a14:imgProps xmlns:a14="http://schemas.microsoft.com/office/drawing/2010/main">
                  <a14:imgLayer r:embed="rId10">
                    <a14:imgEffect>
                      <a14:artisticFilmGrain/>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675113" y="444304"/>
            <a:ext cx="5708102" cy="1688973"/>
          </a:xfrm>
          <a:prstGeom prst="rect">
            <a:avLst/>
          </a:prstGeom>
        </p:spPr>
      </p:pic>
      <p:sp>
        <p:nvSpPr>
          <p:cNvPr id="41" name="文本框 40"/>
          <p:cNvSpPr txBox="1"/>
          <p:nvPr/>
        </p:nvSpPr>
        <p:spPr>
          <a:xfrm>
            <a:off x="1848218" y="3471867"/>
            <a:ext cx="2945806" cy="400110"/>
          </a:xfrm>
          <a:prstGeom prst="rect">
            <a:avLst/>
          </a:prstGeom>
          <a:noFill/>
        </p:spPr>
        <p:txBody>
          <a:bodyPr wrap="none" rtlCol="0">
            <a:spAutoFit/>
          </a:bodyPr>
          <a:lstStyle/>
          <a:p>
            <a:pPr algn="ctr"/>
            <a:r>
              <a:rPr lang="en-US" altLang="zh-CN" sz="20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Thank for your watch</a:t>
            </a:r>
            <a:endParaRPr lang="zh-CN" altLang="en-US" sz="20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cxnSp>
        <p:nvCxnSpPr>
          <p:cNvPr id="47" name="直接箭头连接符 46"/>
          <p:cNvCxnSpPr/>
          <p:nvPr/>
        </p:nvCxnSpPr>
        <p:spPr>
          <a:xfrm flipV="1">
            <a:off x="4794024" y="3673671"/>
            <a:ext cx="1156888" cy="12765"/>
          </a:xfrm>
          <a:prstGeom prst="straightConnector1">
            <a:avLst/>
          </a:prstGeom>
          <a:ln>
            <a:solidFill>
              <a:schemeClr val="bg1"/>
            </a:solidFill>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691330" y="3659157"/>
            <a:ext cx="1204742" cy="0"/>
          </a:xfrm>
          <a:prstGeom prst="straightConnector1">
            <a:avLst/>
          </a:prstGeom>
          <a:ln>
            <a:solidFill>
              <a:schemeClr val="bg1"/>
            </a:solidFill>
            <a:round/>
            <a:headEnd type="oval"/>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5233662" y="1089412"/>
            <a:ext cx="889913" cy="1015663"/>
          </a:xfrm>
          <a:prstGeom prst="rect">
            <a:avLst/>
          </a:prstGeom>
          <a:noFill/>
        </p:spPr>
        <p:txBody>
          <a:bodyPr wrap="square" rtlCol="0">
            <a:spAutoFit/>
          </a:bodyPr>
          <a:lstStyle/>
          <a:p>
            <a:pPr algn="r"/>
            <a:r>
              <a:rPr lang="zh-CN" altLang="en-US" sz="60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artisticFilmGrain grainSize="5"/>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1" y="0"/>
            <a:ext cx="12197356" cy="6858000"/>
          </a:xfrm>
          <a:prstGeom prst="rect">
            <a:avLst/>
          </a:prstGeom>
        </p:spPr>
      </p:pic>
      <p:sp>
        <p:nvSpPr>
          <p:cNvPr id="2" name="矩形 1"/>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sp>
        <p:nvSpPr>
          <p:cNvPr id="8" name="文本框 7"/>
          <p:cNvSpPr txBox="1"/>
          <p:nvPr/>
        </p:nvSpPr>
        <p:spPr>
          <a:xfrm>
            <a:off x="2362200" y="1435100"/>
            <a:ext cx="1524000" cy="830997"/>
          </a:xfrm>
          <a:prstGeom prst="rect">
            <a:avLst/>
          </a:prstGeom>
          <a:noFill/>
        </p:spPr>
        <p:txBody>
          <a:bodyPr wrap="square" rtlCol="0">
            <a:spAutoFit/>
          </a:bodyPr>
          <a:lstStyle/>
          <a:p>
            <a:pPr algn="dist"/>
            <a:r>
              <a:rPr lang="zh-CN" altLang="en-US" sz="4800" dirty="0">
                <a:solidFill>
                  <a:schemeClr val="bg1"/>
                </a:solidFill>
                <a:latin typeface="汉仪大宋简" panose="02010609000101010101" pitchFamily="49" charset="-122"/>
                <a:ea typeface="汉仪大宋简" panose="02010609000101010101" pitchFamily="49" charset="-122"/>
                <a:cs typeface="思源宋体 CN Medium" panose="02020500000000000000" pitchFamily="18" charset="-122"/>
              </a:rPr>
              <a:t>目录</a:t>
            </a:r>
          </a:p>
        </p:txBody>
      </p:sp>
      <p:sp>
        <p:nvSpPr>
          <p:cNvPr id="9" name="文本框 8"/>
          <p:cNvSpPr txBox="1"/>
          <p:nvPr/>
        </p:nvSpPr>
        <p:spPr>
          <a:xfrm>
            <a:off x="2204630" y="2355912"/>
            <a:ext cx="1839140" cy="461665"/>
          </a:xfrm>
          <a:prstGeom prst="rect">
            <a:avLst/>
          </a:prstGeom>
          <a:noFill/>
        </p:spPr>
        <p:txBody>
          <a:bodyPr wrap="square" rtlCol="0">
            <a:spAutoFit/>
          </a:bodyPr>
          <a:lstStyle/>
          <a:p>
            <a:pPr algn="dist"/>
            <a:r>
              <a:rPr lang="en-US" altLang="zh-CN"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Contents</a:t>
            </a:r>
            <a:endParaRPr lang="zh-CN" altLang="en-US"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10" name="文本框 9"/>
          <p:cNvSpPr txBox="1"/>
          <p:nvPr/>
        </p:nvSpPr>
        <p:spPr>
          <a:xfrm>
            <a:off x="7624347" y="1301922"/>
            <a:ext cx="2637253" cy="584775"/>
          </a:xfrm>
          <a:prstGeom prst="rect">
            <a:avLst/>
          </a:prstGeom>
          <a:noFill/>
        </p:spPr>
        <p:txBody>
          <a:bodyPr vert="horz" wrap="square" rtlCol="0">
            <a:spAutoFit/>
          </a:bodyPr>
          <a:lstStyle/>
          <a:p>
            <a:pPr algn="dist"/>
            <a:r>
              <a:rPr lang="zh-CN" altLang="en-US" sz="32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作者简介</a:t>
            </a:r>
          </a:p>
        </p:txBody>
      </p:sp>
      <p:sp>
        <p:nvSpPr>
          <p:cNvPr id="11" name="文本框 10"/>
          <p:cNvSpPr txBox="1"/>
          <p:nvPr/>
        </p:nvSpPr>
        <p:spPr>
          <a:xfrm>
            <a:off x="7624347" y="1837270"/>
            <a:ext cx="2637253" cy="338554"/>
          </a:xfrm>
          <a:prstGeom prst="rect">
            <a:avLst/>
          </a:prstGeom>
          <a:noFill/>
        </p:spPr>
        <p:txBody>
          <a:bodyPr vert="horz" wrap="square" rtlCol="0">
            <a:spAutoFit/>
          </a:bodyPr>
          <a:lstStyle/>
          <a:p>
            <a:pPr algn="dist"/>
            <a:r>
              <a:rPr lang="en-US" altLang="zh-CN"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Author profile</a:t>
            </a:r>
            <a:endParaRPr lang="zh-CN" altLang="en-US"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19" name="菱形 18"/>
          <p:cNvSpPr/>
          <p:nvPr/>
        </p:nvSpPr>
        <p:spPr>
          <a:xfrm>
            <a:off x="6667577" y="1301922"/>
            <a:ext cx="799200" cy="79770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壹</a:t>
            </a:r>
          </a:p>
        </p:txBody>
      </p:sp>
      <p:sp>
        <p:nvSpPr>
          <p:cNvPr id="22" name="文本框 21"/>
          <p:cNvSpPr txBox="1"/>
          <p:nvPr/>
        </p:nvSpPr>
        <p:spPr>
          <a:xfrm>
            <a:off x="7624347" y="2428674"/>
            <a:ext cx="2637253" cy="584775"/>
          </a:xfrm>
          <a:prstGeom prst="rect">
            <a:avLst/>
          </a:prstGeom>
          <a:noFill/>
        </p:spPr>
        <p:txBody>
          <a:bodyPr vert="horz" wrap="square" rtlCol="0">
            <a:spAutoFit/>
          </a:bodyPr>
          <a:lstStyle/>
          <a:p>
            <a:pPr algn="dist"/>
            <a:r>
              <a:rPr lang="zh-CN" altLang="en-US" sz="32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内容梗概</a:t>
            </a:r>
          </a:p>
        </p:txBody>
      </p:sp>
      <p:sp>
        <p:nvSpPr>
          <p:cNvPr id="23" name="文本框 22"/>
          <p:cNvSpPr txBox="1"/>
          <p:nvPr/>
        </p:nvSpPr>
        <p:spPr>
          <a:xfrm>
            <a:off x="7624347" y="2964022"/>
            <a:ext cx="2637253" cy="338554"/>
          </a:xfrm>
          <a:prstGeom prst="rect">
            <a:avLst/>
          </a:prstGeom>
          <a:noFill/>
        </p:spPr>
        <p:txBody>
          <a:bodyPr vert="horz" wrap="square" rtlCol="0">
            <a:spAutoFit/>
          </a:bodyPr>
          <a:lstStyle/>
          <a:p>
            <a:pPr algn="dist"/>
            <a:r>
              <a:rPr lang="en-US" altLang="zh-CN"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Content outline</a:t>
            </a:r>
            <a:endParaRPr lang="zh-CN" altLang="en-US"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24" name="菱形 23"/>
          <p:cNvSpPr/>
          <p:nvPr/>
        </p:nvSpPr>
        <p:spPr>
          <a:xfrm>
            <a:off x="6667577" y="2428674"/>
            <a:ext cx="799200" cy="79770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贰</a:t>
            </a:r>
          </a:p>
        </p:txBody>
      </p:sp>
      <p:sp>
        <p:nvSpPr>
          <p:cNvPr id="26" name="文本框 25"/>
          <p:cNvSpPr txBox="1"/>
          <p:nvPr/>
        </p:nvSpPr>
        <p:spPr>
          <a:xfrm>
            <a:off x="7624347" y="3555426"/>
            <a:ext cx="2637253" cy="584775"/>
          </a:xfrm>
          <a:prstGeom prst="rect">
            <a:avLst/>
          </a:prstGeom>
          <a:noFill/>
        </p:spPr>
        <p:txBody>
          <a:bodyPr vert="horz" wrap="square" rtlCol="0">
            <a:spAutoFit/>
          </a:bodyPr>
          <a:lstStyle/>
          <a:p>
            <a:pPr algn="dist"/>
            <a:r>
              <a:rPr lang="zh-CN" altLang="en-US" sz="32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作品鉴赏</a:t>
            </a:r>
          </a:p>
        </p:txBody>
      </p:sp>
      <p:sp>
        <p:nvSpPr>
          <p:cNvPr id="27" name="文本框 26"/>
          <p:cNvSpPr txBox="1"/>
          <p:nvPr/>
        </p:nvSpPr>
        <p:spPr>
          <a:xfrm>
            <a:off x="7624347" y="4090774"/>
            <a:ext cx="2637253" cy="338554"/>
          </a:xfrm>
          <a:prstGeom prst="rect">
            <a:avLst/>
          </a:prstGeom>
          <a:noFill/>
        </p:spPr>
        <p:txBody>
          <a:bodyPr vert="horz" wrap="square" rtlCol="0">
            <a:spAutoFit/>
          </a:bodyPr>
          <a:lstStyle/>
          <a:p>
            <a:pPr algn="dist"/>
            <a:r>
              <a:rPr lang="en-US" altLang="zh-CN"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Appreciation of works</a:t>
            </a:r>
            <a:endParaRPr lang="zh-CN" altLang="en-US"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28" name="菱形 27"/>
          <p:cNvSpPr/>
          <p:nvPr/>
        </p:nvSpPr>
        <p:spPr>
          <a:xfrm>
            <a:off x="6667577" y="3555426"/>
            <a:ext cx="799200" cy="79770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叁</a:t>
            </a:r>
          </a:p>
        </p:txBody>
      </p:sp>
      <p:sp>
        <p:nvSpPr>
          <p:cNvPr id="30" name="文本框 29"/>
          <p:cNvSpPr txBox="1"/>
          <p:nvPr/>
        </p:nvSpPr>
        <p:spPr>
          <a:xfrm>
            <a:off x="7624347" y="4682177"/>
            <a:ext cx="2637253" cy="584775"/>
          </a:xfrm>
          <a:prstGeom prst="rect">
            <a:avLst/>
          </a:prstGeom>
          <a:noFill/>
        </p:spPr>
        <p:txBody>
          <a:bodyPr vert="horz" wrap="square" rtlCol="0">
            <a:spAutoFit/>
          </a:bodyPr>
          <a:lstStyle/>
          <a:p>
            <a:pPr algn="dist"/>
            <a:r>
              <a:rPr lang="zh-CN" altLang="en-US" sz="32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影响感悟</a:t>
            </a:r>
          </a:p>
        </p:txBody>
      </p:sp>
      <p:sp>
        <p:nvSpPr>
          <p:cNvPr id="31" name="文本框 30"/>
          <p:cNvSpPr txBox="1"/>
          <p:nvPr/>
        </p:nvSpPr>
        <p:spPr>
          <a:xfrm>
            <a:off x="7624347" y="5217525"/>
            <a:ext cx="2637253" cy="338554"/>
          </a:xfrm>
          <a:prstGeom prst="rect">
            <a:avLst/>
          </a:prstGeom>
          <a:noFill/>
        </p:spPr>
        <p:txBody>
          <a:bodyPr vert="horz" wrap="square" rtlCol="0">
            <a:spAutoFit/>
          </a:bodyPr>
          <a:lstStyle/>
          <a:p>
            <a:pPr algn="dist"/>
            <a:r>
              <a:rPr lang="en-US" altLang="zh-CN"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Influence perception</a:t>
            </a:r>
            <a:endParaRPr lang="zh-CN" altLang="en-US" sz="16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32" name="菱形 31"/>
          <p:cNvSpPr/>
          <p:nvPr/>
        </p:nvSpPr>
        <p:spPr>
          <a:xfrm>
            <a:off x="6667577" y="4682177"/>
            <a:ext cx="799200" cy="79770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肆</a:t>
            </a:r>
          </a:p>
        </p:txBody>
      </p:sp>
      <p:sp>
        <p:nvSpPr>
          <p:cNvPr id="18" name="TextBox 4">
            <a:extLst>
              <a:ext uri="{FF2B5EF4-FFF2-40B4-BE49-F238E27FC236}">
                <a16:creationId xmlns:a16="http://schemas.microsoft.com/office/drawing/2014/main" id="{EB684C7E-20A7-9694-F2D4-694B922B40F4}"/>
              </a:ext>
            </a:extLst>
          </p:cNvPr>
          <p:cNvSpPr txBox="1"/>
          <p:nvPr/>
        </p:nvSpPr>
        <p:spPr>
          <a:xfrm>
            <a:off x="0" y="4"/>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a:stretch>
            <a:fillRect/>
          </a:stretch>
        </p:blipFill>
        <p:spPr>
          <a:xfrm>
            <a:off x="622" y="0"/>
            <a:ext cx="12190755" cy="6857999"/>
          </a:xfrm>
          <a:prstGeom prst="rect">
            <a:avLst/>
          </a:prstGeom>
        </p:spPr>
      </p:pic>
      <p:sp>
        <p:nvSpPr>
          <p:cNvPr id="2" name="矩形 1"/>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grpSp>
        <p:nvGrpSpPr>
          <p:cNvPr id="10" name="组合 9"/>
          <p:cNvGrpSpPr/>
          <p:nvPr/>
        </p:nvGrpSpPr>
        <p:grpSpPr>
          <a:xfrm>
            <a:off x="3744095" y="2782669"/>
            <a:ext cx="4703810" cy="1292662"/>
            <a:chOff x="4028278" y="2555098"/>
            <a:chExt cx="4023565" cy="1292662"/>
          </a:xfrm>
        </p:grpSpPr>
        <p:sp>
          <p:nvSpPr>
            <p:cNvPr id="7" name="文本框 6"/>
            <p:cNvSpPr txBox="1"/>
            <p:nvPr/>
          </p:nvSpPr>
          <p:spPr>
            <a:xfrm>
              <a:off x="5127890" y="2555098"/>
              <a:ext cx="2923953" cy="830997"/>
            </a:xfrm>
            <a:prstGeom prst="rect">
              <a:avLst/>
            </a:prstGeom>
            <a:noFill/>
          </p:spPr>
          <p:txBody>
            <a:bodyPr vert="horz" wrap="square" rtlCol="0">
              <a:spAutoFit/>
            </a:bodyPr>
            <a:lstStyle/>
            <a:p>
              <a:pPr algn="dist"/>
              <a:r>
                <a:rPr lang="zh-CN" altLang="en-US" sz="4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作者简介</a:t>
              </a:r>
            </a:p>
          </p:txBody>
        </p:sp>
        <p:sp>
          <p:nvSpPr>
            <p:cNvPr id="8" name="文本框 7"/>
            <p:cNvSpPr txBox="1"/>
            <p:nvPr/>
          </p:nvSpPr>
          <p:spPr>
            <a:xfrm>
              <a:off x="5127890" y="3386095"/>
              <a:ext cx="2923953" cy="461665"/>
            </a:xfrm>
            <a:prstGeom prst="rect">
              <a:avLst/>
            </a:prstGeom>
            <a:noFill/>
          </p:spPr>
          <p:txBody>
            <a:bodyPr vert="horz" wrap="square" rtlCol="0">
              <a:spAutoFit/>
            </a:bodyPr>
            <a:lstStyle/>
            <a:p>
              <a:pPr algn="dist"/>
              <a:r>
                <a:rPr lang="en-US" altLang="zh-CN"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Author profile</a:t>
              </a:r>
              <a:endParaRPr lang="zh-CN" altLang="en-US"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9" name="菱形 8"/>
            <p:cNvSpPr/>
            <p:nvPr/>
          </p:nvSpPr>
          <p:spPr>
            <a:xfrm>
              <a:off x="4028278" y="2555098"/>
              <a:ext cx="948450" cy="110878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壹</a:t>
              </a:r>
            </a:p>
          </p:txBody>
        </p:sp>
      </p:grpSp>
      <p:sp>
        <p:nvSpPr>
          <p:cNvPr id="11" name="文本框 10"/>
          <p:cNvSpPr txBox="1"/>
          <p:nvPr/>
        </p:nvSpPr>
        <p:spPr>
          <a:xfrm>
            <a:off x="931902" y="881649"/>
            <a:ext cx="3548025" cy="769441"/>
          </a:xfrm>
          <a:prstGeom prst="rect">
            <a:avLst/>
          </a:prstGeom>
          <a:noFill/>
        </p:spPr>
        <p:txBody>
          <a:bodyPr vert="horz" wrap="square" rtlCol="0">
            <a:spAutoFit/>
          </a:bodyPr>
          <a:lstStyle/>
          <a:p>
            <a:pPr algn="dist"/>
            <a:r>
              <a:rPr lang="en-US" altLang="zh-CN"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Part-01</a:t>
            </a:r>
            <a:endParaRPr lang="zh-CN" altLang="en-US"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sp>
        <p:nvSpPr>
          <p:cNvPr id="15" name="矩形 14"/>
          <p:cNvSpPr/>
          <p:nvPr/>
        </p:nvSpPr>
        <p:spPr>
          <a:xfrm>
            <a:off x="4920154" y="4601340"/>
            <a:ext cx="2001104" cy="1354123"/>
          </a:xfrm>
          <a:prstGeom prst="rect">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4" name="六边形 13"/>
          <p:cNvSpPr/>
          <p:nvPr/>
        </p:nvSpPr>
        <p:spPr>
          <a:xfrm rot="5400000">
            <a:off x="4507932" y="2885855"/>
            <a:ext cx="2869450" cy="2473664"/>
          </a:xfrm>
          <a:prstGeom prst="hexagon">
            <a:avLst/>
          </a:prstGeom>
          <a:solidFill>
            <a:srgbClr val="CAB46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pic>
        <p:nvPicPr>
          <p:cNvPr id="3" name="图片 2"/>
          <p:cNvPicPr>
            <a:picLocks noChangeAspect="1"/>
          </p:cNvPicPr>
          <p:nvPr/>
        </p:nvPicPr>
        <p:blipFill rotWithShape="1">
          <a:blip r:embed="rId4">
            <a:grayscl/>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11093" t="1909" r="40918"/>
          <a:stretch>
            <a:fillRect/>
          </a:stretch>
        </p:blipFill>
        <p:spPr>
          <a:xfrm>
            <a:off x="4827966" y="2550233"/>
            <a:ext cx="2185480" cy="3353995"/>
          </a:xfrm>
          <a:prstGeom prst="rect">
            <a:avLst/>
          </a:prstGeom>
          <a:effectLst>
            <a:outerShdw blurRad="50800" dist="38100" dir="2700000" algn="tl" rotWithShape="0">
              <a:prstClr val="black">
                <a:alpha val="40000"/>
              </a:prstClr>
            </a:outerShdw>
          </a:effectLst>
        </p:spPr>
      </p:pic>
      <p:sp>
        <p:nvSpPr>
          <p:cNvPr id="6" name="矩形 5"/>
          <p:cNvSpPr/>
          <p:nvPr/>
        </p:nvSpPr>
        <p:spPr>
          <a:xfrm>
            <a:off x="0" y="5844609"/>
            <a:ext cx="12192000" cy="1013391"/>
          </a:xfrm>
          <a:prstGeom prst="rect">
            <a:avLst/>
          </a:prstGeom>
          <a:solidFill>
            <a:srgbClr val="072A35"/>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8" name="文本框 7"/>
          <p:cNvSpPr txBox="1"/>
          <p:nvPr/>
        </p:nvSpPr>
        <p:spPr>
          <a:xfrm>
            <a:off x="4621640" y="5970669"/>
            <a:ext cx="2413757" cy="461665"/>
          </a:xfrm>
          <a:prstGeom prst="rect">
            <a:avLst/>
          </a:prstGeom>
          <a:noFill/>
        </p:spPr>
        <p:txBody>
          <a:bodyPr wrap="square">
            <a:spAutoFit/>
          </a:bodyPr>
          <a:lstStyle/>
          <a:p>
            <a:pPr algn="dist"/>
            <a:r>
              <a:rPr lang="zh-CN" altLang="en-US" sz="24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卡勒德·胡赛尼</a:t>
            </a:r>
          </a:p>
        </p:txBody>
      </p:sp>
      <p:grpSp>
        <p:nvGrpSpPr>
          <p:cNvPr id="13" name="组合 12"/>
          <p:cNvGrpSpPr/>
          <p:nvPr/>
        </p:nvGrpSpPr>
        <p:grpSpPr>
          <a:xfrm>
            <a:off x="743640" y="405474"/>
            <a:ext cx="2349340" cy="657452"/>
            <a:chOff x="2653921" y="903414"/>
            <a:chExt cx="2349340" cy="657452"/>
          </a:xfrm>
        </p:grpSpPr>
        <p:grpSp>
          <p:nvGrpSpPr>
            <p:cNvPr id="12" name="组合 11"/>
            <p:cNvGrpSpPr/>
            <p:nvPr/>
          </p:nvGrpSpPr>
          <p:grpSpPr>
            <a:xfrm>
              <a:off x="2653921" y="996467"/>
              <a:ext cx="391392" cy="318178"/>
              <a:chOff x="2653921" y="996467"/>
              <a:chExt cx="391392" cy="318178"/>
            </a:xfrm>
          </p:grpSpPr>
          <p:sp>
            <p:nvSpPr>
              <p:cNvPr id="5" name="菱形 4"/>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9" name="菱形 8"/>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10" name="文本框 9"/>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作者简介</a:t>
              </a:r>
            </a:p>
          </p:txBody>
        </p:sp>
        <p:sp>
          <p:nvSpPr>
            <p:cNvPr id="11" name="文本框 10"/>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Author profile</a:t>
              </a:r>
              <a:endParaRPr lang="zh-CN" altLang="en-US" sz="1000" b="1" dirty="0">
                <a:blipFill dpi="0" rotWithShape="1">
                  <a:blip r:embed="rId6">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16" name="文本框 15"/>
          <p:cNvSpPr txBox="1"/>
          <p:nvPr/>
        </p:nvSpPr>
        <p:spPr>
          <a:xfrm>
            <a:off x="4477547" y="6373728"/>
            <a:ext cx="2701942" cy="369332"/>
          </a:xfrm>
          <a:prstGeom prst="rect">
            <a:avLst/>
          </a:prstGeom>
          <a:noFill/>
        </p:spPr>
        <p:txBody>
          <a:bodyPr wrap="square">
            <a:spAutoFit/>
          </a:bodyPr>
          <a:lstStyle/>
          <a:p>
            <a:pPr algn="dist"/>
            <a:r>
              <a:rPr lang="en-US" altLang="zh-CN"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Khaled Hosseini</a:t>
            </a:r>
          </a:p>
        </p:txBody>
      </p:sp>
      <p:sp>
        <p:nvSpPr>
          <p:cNvPr id="18" name="矩形: 圆角 17"/>
          <p:cNvSpPr/>
          <p:nvPr/>
        </p:nvSpPr>
        <p:spPr>
          <a:xfrm>
            <a:off x="816954" y="1558878"/>
            <a:ext cx="1240446" cy="432000"/>
          </a:xfrm>
          <a:prstGeom prst="roundRect">
            <a:avLst>
              <a:gd name="adj" fmla="val 5000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国  籍</a:t>
            </a:r>
          </a:p>
        </p:txBody>
      </p:sp>
      <p:sp>
        <p:nvSpPr>
          <p:cNvPr id="20" name="文本框 19"/>
          <p:cNvSpPr txBox="1"/>
          <p:nvPr/>
        </p:nvSpPr>
        <p:spPr>
          <a:xfrm>
            <a:off x="2140337" y="1605601"/>
            <a:ext cx="1630410" cy="338554"/>
          </a:xfrm>
          <a:prstGeom prst="rect">
            <a:avLst/>
          </a:prstGeom>
          <a:noFill/>
        </p:spPr>
        <p:txBody>
          <a:bodyPr wrap="square">
            <a:spAutoFit/>
          </a:bodyPr>
          <a:lstStyle/>
          <a:p>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美籍阿富汗裔</a:t>
            </a:r>
          </a:p>
        </p:txBody>
      </p:sp>
      <p:sp>
        <p:nvSpPr>
          <p:cNvPr id="21" name="矩形: 圆角 20"/>
          <p:cNvSpPr/>
          <p:nvPr/>
        </p:nvSpPr>
        <p:spPr>
          <a:xfrm>
            <a:off x="816954" y="2231352"/>
            <a:ext cx="1240446" cy="432000"/>
          </a:xfrm>
          <a:prstGeom prst="roundRect">
            <a:avLst>
              <a:gd name="adj" fmla="val 50000"/>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出生日期</a:t>
            </a:r>
          </a:p>
        </p:txBody>
      </p:sp>
      <p:sp>
        <p:nvSpPr>
          <p:cNvPr id="22" name="文本框 21"/>
          <p:cNvSpPr txBox="1"/>
          <p:nvPr/>
        </p:nvSpPr>
        <p:spPr>
          <a:xfrm>
            <a:off x="2140337" y="2278075"/>
            <a:ext cx="1630410" cy="338554"/>
          </a:xfrm>
          <a:prstGeom prst="rect">
            <a:avLst/>
          </a:prstGeom>
          <a:noFill/>
        </p:spPr>
        <p:txBody>
          <a:bodyPr wrap="square">
            <a:spAutoFit/>
          </a:bodyPr>
          <a:lstStyle/>
          <a:p>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1965</a:t>
            </a: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年</a:t>
            </a:r>
          </a:p>
        </p:txBody>
      </p:sp>
      <p:sp>
        <p:nvSpPr>
          <p:cNvPr id="23" name="矩形: 圆角 22"/>
          <p:cNvSpPr/>
          <p:nvPr/>
        </p:nvSpPr>
        <p:spPr>
          <a:xfrm>
            <a:off x="816954" y="2851906"/>
            <a:ext cx="1240446" cy="432000"/>
          </a:xfrm>
          <a:prstGeom prst="roundRect">
            <a:avLst>
              <a:gd name="adj" fmla="val 5000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职    业</a:t>
            </a:r>
          </a:p>
        </p:txBody>
      </p:sp>
      <p:sp>
        <p:nvSpPr>
          <p:cNvPr id="24" name="文本框 23"/>
          <p:cNvSpPr txBox="1"/>
          <p:nvPr/>
        </p:nvSpPr>
        <p:spPr>
          <a:xfrm>
            <a:off x="2140337" y="2898629"/>
            <a:ext cx="1630410" cy="338554"/>
          </a:xfrm>
          <a:prstGeom prst="rect">
            <a:avLst/>
          </a:prstGeom>
          <a:noFill/>
        </p:spPr>
        <p:txBody>
          <a:bodyPr wrap="square">
            <a:spAutoFit/>
          </a:bodyPr>
          <a:lstStyle/>
          <a:p>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作家、医生</a:t>
            </a:r>
          </a:p>
        </p:txBody>
      </p:sp>
      <p:sp>
        <p:nvSpPr>
          <p:cNvPr id="25" name="矩形: 圆角 24"/>
          <p:cNvSpPr/>
          <p:nvPr/>
        </p:nvSpPr>
        <p:spPr>
          <a:xfrm>
            <a:off x="816954" y="3527448"/>
            <a:ext cx="1240446" cy="432000"/>
          </a:xfrm>
          <a:prstGeom prst="roundRect">
            <a:avLst>
              <a:gd name="adj" fmla="val 50000"/>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毕业院校</a:t>
            </a:r>
          </a:p>
        </p:txBody>
      </p:sp>
      <p:sp>
        <p:nvSpPr>
          <p:cNvPr id="26" name="文本框 25"/>
          <p:cNvSpPr txBox="1"/>
          <p:nvPr/>
        </p:nvSpPr>
        <p:spPr>
          <a:xfrm>
            <a:off x="2140337" y="3574171"/>
            <a:ext cx="2604692" cy="338554"/>
          </a:xfrm>
          <a:prstGeom prst="rect">
            <a:avLst/>
          </a:prstGeom>
          <a:noFill/>
        </p:spPr>
        <p:txBody>
          <a:bodyPr wrap="square">
            <a:spAutoFit/>
          </a:bodyPr>
          <a:lstStyle/>
          <a:p>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加州大学圣地亚哥医学系</a:t>
            </a:r>
          </a:p>
        </p:txBody>
      </p:sp>
      <p:sp>
        <p:nvSpPr>
          <p:cNvPr id="27" name="矩形: 圆角 26"/>
          <p:cNvSpPr/>
          <p:nvPr/>
        </p:nvSpPr>
        <p:spPr>
          <a:xfrm>
            <a:off x="10134600" y="1558878"/>
            <a:ext cx="1240446" cy="432000"/>
          </a:xfrm>
          <a:prstGeom prst="roundRect">
            <a:avLst>
              <a:gd name="adj" fmla="val 5000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主要成就</a:t>
            </a:r>
          </a:p>
        </p:txBody>
      </p:sp>
      <p:sp>
        <p:nvSpPr>
          <p:cNvPr id="28" name="文本框 27"/>
          <p:cNvSpPr txBox="1"/>
          <p:nvPr/>
        </p:nvSpPr>
        <p:spPr>
          <a:xfrm>
            <a:off x="6487086" y="1479679"/>
            <a:ext cx="3380814" cy="2554545"/>
          </a:xfrm>
          <a:prstGeom prst="rect">
            <a:avLst/>
          </a:prstGeom>
          <a:noFill/>
        </p:spPr>
        <p:txBody>
          <a:bodyPr wrap="square">
            <a:spAutoFit/>
          </a:bodyPr>
          <a:lstStyle/>
          <a:p>
            <a:pPr algn="r">
              <a:lnSpc>
                <a:spcPct val="200000"/>
              </a:lnSpc>
            </a:pP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法国ELLE杂志读者大奖</a:t>
            </a:r>
          </a:p>
          <a:p>
            <a:pPr algn="r">
              <a:lnSpc>
                <a:spcPct val="200000"/>
              </a:lnSpc>
            </a:pP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联合国人道主义奖</a:t>
            </a:r>
          </a:p>
          <a:p>
            <a:pPr algn="r">
              <a:lnSpc>
                <a:spcPct val="200000"/>
              </a:lnSpc>
            </a:pP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担任联合国难民署亲善大使</a:t>
            </a:r>
            <a:endPar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gn="r">
              <a:lnSpc>
                <a:spcPct val="200000"/>
              </a:lnSpc>
            </a:pP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约翰</a:t>
            </a: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斯坦贝克文学奖</a:t>
            </a:r>
            <a:endPar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endParaRPr>
          </a:p>
          <a:p>
            <a:pPr algn="r">
              <a:lnSpc>
                <a:spcPct val="200000"/>
              </a:lnSpc>
            </a:pPr>
            <a:endPar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9" name="矩形: 圆角 28"/>
          <p:cNvSpPr/>
          <p:nvPr/>
        </p:nvSpPr>
        <p:spPr>
          <a:xfrm>
            <a:off x="10134600" y="3701743"/>
            <a:ext cx="1240446" cy="432000"/>
          </a:xfrm>
          <a:prstGeom prst="roundRect">
            <a:avLst>
              <a:gd name="adj" fmla="val 50000"/>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代表作品</a:t>
            </a:r>
          </a:p>
        </p:txBody>
      </p:sp>
      <p:sp>
        <p:nvSpPr>
          <p:cNvPr id="30" name="文本框 29"/>
          <p:cNvSpPr txBox="1"/>
          <p:nvPr/>
        </p:nvSpPr>
        <p:spPr>
          <a:xfrm>
            <a:off x="7783076" y="3548635"/>
            <a:ext cx="2084823" cy="1569660"/>
          </a:xfrm>
          <a:prstGeom prst="rect">
            <a:avLst/>
          </a:prstGeom>
          <a:noFill/>
        </p:spPr>
        <p:txBody>
          <a:bodyPr wrap="square">
            <a:spAutoFit/>
          </a:bodyPr>
          <a:lstStyle/>
          <a:p>
            <a:pPr algn="r">
              <a:lnSpc>
                <a:spcPct val="200000"/>
              </a:lnSpc>
            </a:pP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追风筝的人</a:t>
            </a: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p>
          <a:p>
            <a:pPr algn="r">
              <a:lnSpc>
                <a:spcPct val="200000"/>
              </a:lnSpc>
            </a:pP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灿烂千阳</a:t>
            </a: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p>
          <a:p>
            <a:pPr algn="r">
              <a:lnSpc>
                <a:spcPct val="200000"/>
              </a:lnSpc>
            </a:pP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群山回唱</a:t>
            </a: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a:t>
            </a:r>
            <a:endPar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1" name="矩形: 圆角 30"/>
          <p:cNvSpPr/>
          <p:nvPr/>
        </p:nvSpPr>
        <p:spPr>
          <a:xfrm>
            <a:off x="816954" y="4249713"/>
            <a:ext cx="1240446" cy="432000"/>
          </a:xfrm>
          <a:prstGeom prst="roundRect">
            <a:avLst>
              <a:gd name="adj" fmla="val 5000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出生地</a:t>
            </a:r>
          </a:p>
        </p:txBody>
      </p:sp>
      <p:sp>
        <p:nvSpPr>
          <p:cNvPr id="32" name="文本框 31"/>
          <p:cNvSpPr txBox="1"/>
          <p:nvPr/>
        </p:nvSpPr>
        <p:spPr>
          <a:xfrm>
            <a:off x="2140337" y="4296436"/>
            <a:ext cx="2604692" cy="338554"/>
          </a:xfrm>
          <a:prstGeom prst="rect">
            <a:avLst/>
          </a:prstGeom>
          <a:noFill/>
        </p:spPr>
        <p:txBody>
          <a:bodyPr wrap="square">
            <a:spAutoFit/>
          </a:bodyPr>
          <a:lstStyle/>
          <a:p>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阿富汗喀布尔</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grpSp>
        <p:nvGrpSpPr>
          <p:cNvPr id="2" name="组合 1"/>
          <p:cNvGrpSpPr/>
          <p:nvPr/>
        </p:nvGrpSpPr>
        <p:grpSpPr>
          <a:xfrm>
            <a:off x="743640" y="405474"/>
            <a:ext cx="2349340" cy="657452"/>
            <a:chOff x="2653921" y="903414"/>
            <a:chExt cx="2349340" cy="657452"/>
          </a:xfrm>
        </p:grpSpPr>
        <p:grpSp>
          <p:nvGrpSpPr>
            <p:cNvPr id="3" name="组合 2"/>
            <p:cNvGrpSpPr/>
            <p:nvPr/>
          </p:nvGrpSpPr>
          <p:grpSpPr>
            <a:xfrm>
              <a:off x="2653921" y="996467"/>
              <a:ext cx="391392" cy="318178"/>
              <a:chOff x="2653921" y="996467"/>
              <a:chExt cx="391392" cy="318178"/>
            </a:xfrm>
          </p:grpSpPr>
          <p:sp>
            <p:nvSpPr>
              <p:cNvPr id="7" name="菱形 6"/>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8" name="菱形 7"/>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5" name="文本框 4"/>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作者经历</a:t>
              </a:r>
            </a:p>
          </p:txBody>
        </p:sp>
        <p:sp>
          <p:nvSpPr>
            <p:cNvPr id="6" name="文本框 5"/>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Author's life</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cxnSp>
        <p:nvCxnSpPr>
          <p:cNvPr id="9" name="直接连接符 8"/>
          <p:cNvCxnSpPr/>
          <p:nvPr/>
        </p:nvCxnSpPr>
        <p:spPr>
          <a:xfrm>
            <a:off x="0" y="1722158"/>
            <a:ext cx="10858183" cy="0"/>
          </a:xfrm>
          <a:prstGeom prst="line">
            <a:avLst/>
          </a:prstGeom>
          <a:ln w="15875">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295887" y="3270706"/>
            <a:ext cx="7562296" cy="0"/>
          </a:xfrm>
          <a:prstGeom prst="line">
            <a:avLst/>
          </a:prstGeom>
          <a:ln w="15875">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338226" y="4791580"/>
            <a:ext cx="7665843" cy="0"/>
          </a:xfrm>
          <a:prstGeom prst="line">
            <a:avLst/>
          </a:prstGeom>
          <a:ln w="15875">
            <a:solidFill>
              <a:srgbClr val="072A35"/>
            </a:solidFill>
          </a:ln>
        </p:spPr>
        <p:style>
          <a:lnRef idx="1">
            <a:schemeClr val="accent1"/>
          </a:lnRef>
          <a:fillRef idx="0">
            <a:schemeClr val="accent1"/>
          </a:fillRef>
          <a:effectRef idx="0">
            <a:schemeClr val="accent1"/>
          </a:effectRef>
          <a:fontRef idx="minor">
            <a:schemeClr val="tx1"/>
          </a:fontRef>
        </p:style>
      </p:cxnSp>
      <p:sp>
        <p:nvSpPr>
          <p:cNvPr id="12" name="弧形 11"/>
          <p:cNvSpPr/>
          <p:nvPr/>
        </p:nvSpPr>
        <p:spPr>
          <a:xfrm>
            <a:off x="10215320" y="1722157"/>
            <a:ext cx="1285726" cy="1548548"/>
          </a:xfrm>
          <a:prstGeom prst="arc">
            <a:avLst>
              <a:gd name="adj1" fmla="val 16026436"/>
              <a:gd name="adj2" fmla="val 5524062"/>
            </a:avLst>
          </a:prstGeom>
          <a:ln w="15875">
            <a:solidFill>
              <a:srgbClr val="072A3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3" name="弧形 12"/>
          <p:cNvSpPr/>
          <p:nvPr/>
        </p:nvSpPr>
        <p:spPr>
          <a:xfrm rot="10800000">
            <a:off x="2660167" y="3265660"/>
            <a:ext cx="1465263" cy="1528843"/>
          </a:xfrm>
          <a:prstGeom prst="arc">
            <a:avLst>
              <a:gd name="adj1" fmla="val 16401357"/>
              <a:gd name="adj2" fmla="val 5065752"/>
            </a:avLst>
          </a:prstGeom>
          <a:ln w="15875">
            <a:solidFill>
              <a:srgbClr val="072A3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4" name="弧形 13"/>
          <p:cNvSpPr/>
          <p:nvPr/>
        </p:nvSpPr>
        <p:spPr>
          <a:xfrm>
            <a:off x="10503059" y="4793961"/>
            <a:ext cx="997987" cy="997987"/>
          </a:xfrm>
          <a:prstGeom prst="arc">
            <a:avLst/>
          </a:prstGeom>
          <a:ln w="15875">
            <a:solidFill>
              <a:srgbClr val="072A3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cxnSp>
        <p:nvCxnSpPr>
          <p:cNvPr id="15" name="直接连接符 14"/>
          <p:cNvCxnSpPr/>
          <p:nvPr/>
        </p:nvCxnSpPr>
        <p:spPr>
          <a:xfrm>
            <a:off x="11501046" y="5281872"/>
            <a:ext cx="0" cy="1576128"/>
          </a:xfrm>
          <a:prstGeom prst="line">
            <a:avLst/>
          </a:prstGeom>
          <a:ln w="15875">
            <a:solidFill>
              <a:srgbClr val="072A35"/>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142779" y="1646779"/>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7" name="椭圆 16"/>
          <p:cNvSpPr/>
          <p:nvPr/>
        </p:nvSpPr>
        <p:spPr>
          <a:xfrm>
            <a:off x="4520130" y="1646779"/>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8" name="椭圆 17"/>
          <p:cNvSpPr/>
          <p:nvPr/>
        </p:nvSpPr>
        <p:spPr>
          <a:xfrm>
            <a:off x="6932914" y="1646779"/>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9" name="椭圆 18"/>
          <p:cNvSpPr/>
          <p:nvPr/>
        </p:nvSpPr>
        <p:spPr>
          <a:xfrm>
            <a:off x="9506281" y="3181545"/>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0" name="椭圆 19"/>
          <p:cNvSpPr/>
          <p:nvPr/>
        </p:nvSpPr>
        <p:spPr>
          <a:xfrm>
            <a:off x="6907585" y="3195177"/>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1" name="椭圆 20"/>
          <p:cNvSpPr/>
          <p:nvPr/>
        </p:nvSpPr>
        <p:spPr>
          <a:xfrm>
            <a:off x="4486993" y="3189350"/>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2" name="椭圆 21"/>
          <p:cNvSpPr/>
          <p:nvPr/>
        </p:nvSpPr>
        <p:spPr>
          <a:xfrm>
            <a:off x="4486993" y="4713249"/>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3" name="椭圆 22"/>
          <p:cNvSpPr/>
          <p:nvPr/>
        </p:nvSpPr>
        <p:spPr>
          <a:xfrm>
            <a:off x="6907584" y="4713249"/>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4" name="椭圆 23"/>
          <p:cNvSpPr/>
          <p:nvPr/>
        </p:nvSpPr>
        <p:spPr>
          <a:xfrm>
            <a:off x="9506281" y="4709814"/>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5" name="椭圆 24"/>
          <p:cNvSpPr/>
          <p:nvPr/>
        </p:nvSpPr>
        <p:spPr>
          <a:xfrm>
            <a:off x="9506281" y="1646779"/>
            <a:ext cx="150755" cy="150755"/>
          </a:xfrm>
          <a:prstGeom prst="ellipse">
            <a:avLst/>
          </a:prstGeom>
          <a:solidFill>
            <a:srgbClr val="072A3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9" name="文本框 28"/>
          <p:cNvSpPr txBox="1"/>
          <p:nvPr/>
        </p:nvSpPr>
        <p:spPr>
          <a:xfrm>
            <a:off x="1072832" y="1935017"/>
            <a:ext cx="2209800" cy="738536"/>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胡赛尼出生在阿富汗喀布尔，父亲是外交官，母亲是喀布尔女子学校的教师。</a:t>
            </a:r>
          </a:p>
        </p:txBody>
      </p:sp>
      <p:sp>
        <p:nvSpPr>
          <p:cNvPr id="31" name="文本框 30"/>
          <p:cNvSpPr txBox="1"/>
          <p:nvPr/>
        </p:nvSpPr>
        <p:spPr>
          <a:xfrm>
            <a:off x="1621194" y="1309822"/>
            <a:ext cx="975262" cy="338554"/>
          </a:xfrm>
          <a:prstGeom prst="rect">
            <a:avLst/>
          </a:prstGeom>
          <a:noFill/>
        </p:spPr>
        <p:txBody>
          <a:bodyPr wrap="square">
            <a:spAutoFit/>
          </a:bodyPr>
          <a:lstStyle/>
          <a:p>
            <a:pPr algn="ctr"/>
            <a:r>
              <a:rPr kumimoji="0" lang="zh-CN" altLang="en-US" sz="16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1965年</a:t>
            </a:r>
            <a:endPar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2" name="文本框 31"/>
          <p:cNvSpPr txBox="1"/>
          <p:nvPr/>
        </p:nvSpPr>
        <p:spPr>
          <a:xfrm>
            <a:off x="3555385" y="1935017"/>
            <a:ext cx="2209800" cy="960135"/>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是阿富汗政权维持稳定的最后一年。之后政变与外侵不断，也结束了胡赛尼在阿富汗美好的童年。</a:t>
            </a:r>
          </a:p>
        </p:txBody>
      </p:sp>
      <p:sp>
        <p:nvSpPr>
          <p:cNvPr id="33" name="文本框 32"/>
          <p:cNvSpPr txBox="1"/>
          <p:nvPr/>
        </p:nvSpPr>
        <p:spPr>
          <a:xfrm>
            <a:off x="4103747" y="1309822"/>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1970年</a:t>
            </a:r>
          </a:p>
        </p:txBody>
      </p:sp>
      <p:sp>
        <p:nvSpPr>
          <p:cNvPr id="34" name="文本框 33"/>
          <p:cNvSpPr txBox="1"/>
          <p:nvPr/>
        </p:nvSpPr>
        <p:spPr>
          <a:xfrm>
            <a:off x="5907921" y="1935017"/>
            <a:ext cx="2441848" cy="960135"/>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胡赛尼的父亲在法国巴黎找到了工作，于是全家搬迁到巴黎，由于阿富汗政权极不稳定，全家就再也没有回国。</a:t>
            </a:r>
          </a:p>
        </p:txBody>
      </p:sp>
      <p:sp>
        <p:nvSpPr>
          <p:cNvPr id="35" name="文本框 34"/>
          <p:cNvSpPr txBox="1"/>
          <p:nvPr/>
        </p:nvSpPr>
        <p:spPr>
          <a:xfrm>
            <a:off x="6572307" y="1309822"/>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1976年</a:t>
            </a:r>
          </a:p>
        </p:txBody>
      </p:sp>
      <p:sp>
        <p:nvSpPr>
          <p:cNvPr id="36" name="文本框 35"/>
          <p:cNvSpPr txBox="1"/>
          <p:nvPr/>
        </p:nvSpPr>
        <p:spPr>
          <a:xfrm>
            <a:off x="8441105" y="1935017"/>
            <a:ext cx="2441848" cy="738536"/>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苏联入侵阿富汗，胡赛尼的父亲决定向美国申请政治庇护，之后就举家移民到美国加州的圣荷西。</a:t>
            </a:r>
            <a:endParaRPr lang="en-US" altLang="zh-CN" sz="12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37" name="文本框 36"/>
          <p:cNvSpPr txBox="1"/>
          <p:nvPr/>
        </p:nvSpPr>
        <p:spPr>
          <a:xfrm>
            <a:off x="9105491" y="1309822"/>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1980年</a:t>
            </a:r>
          </a:p>
        </p:txBody>
      </p:sp>
      <p:sp>
        <p:nvSpPr>
          <p:cNvPr id="38" name="文本框 37"/>
          <p:cNvSpPr txBox="1"/>
          <p:nvPr/>
        </p:nvSpPr>
        <p:spPr>
          <a:xfrm>
            <a:off x="3473813" y="3689535"/>
            <a:ext cx="2209800" cy="960135"/>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胡赛尼高中毕业，申请到圣塔克拉拉大学念生物，毕业后在加州大学圣地亚哥分校的医学系就读。</a:t>
            </a:r>
          </a:p>
        </p:txBody>
      </p:sp>
      <p:sp>
        <p:nvSpPr>
          <p:cNvPr id="39" name="文本框 38"/>
          <p:cNvSpPr txBox="1"/>
          <p:nvPr/>
        </p:nvSpPr>
        <p:spPr>
          <a:xfrm>
            <a:off x="4053614" y="3349038"/>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1984年</a:t>
            </a:r>
          </a:p>
        </p:txBody>
      </p:sp>
      <p:sp>
        <p:nvSpPr>
          <p:cNvPr id="40" name="文本框 39"/>
          <p:cNvSpPr txBox="1"/>
          <p:nvPr/>
        </p:nvSpPr>
        <p:spPr>
          <a:xfrm>
            <a:off x="5949448" y="3689535"/>
            <a:ext cx="2209800" cy="516936"/>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胡赛尼取得了MD（行医执照）后，成为一位内科医生。</a:t>
            </a:r>
            <a:endParaRPr lang="en-US" altLang="zh-CN" sz="12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41" name="文本框 40"/>
          <p:cNvSpPr txBox="1"/>
          <p:nvPr/>
        </p:nvSpPr>
        <p:spPr>
          <a:xfrm>
            <a:off x="6529249" y="3349038"/>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1993年</a:t>
            </a:r>
          </a:p>
        </p:txBody>
      </p:sp>
      <p:sp>
        <p:nvSpPr>
          <p:cNvPr id="42" name="文本框 41"/>
          <p:cNvSpPr txBox="1"/>
          <p:nvPr/>
        </p:nvSpPr>
        <p:spPr>
          <a:xfrm>
            <a:off x="8441105" y="3689535"/>
            <a:ext cx="2921988" cy="978729"/>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放风筝是胡赛尼小时候在喀布尔最喜欢的活动。他一时兴起，写了一个小故事，并在</a:t>
            </a:r>
            <a:r>
              <a:rPr lang="en-US" altLang="zh-CN" sz="1200" dirty="0">
                <a:latin typeface="汉仪大宋简" panose="02010609000101010101" pitchFamily="49" charset="-122"/>
                <a:ea typeface="汉仪大宋简" panose="02010609000101010101" pitchFamily="49" charset="-122"/>
                <a:cs typeface="思源宋体 CN Medium" panose="02020500000000000000" pitchFamily="18" charset="-122"/>
              </a:rPr>
              <a:t>2001</a:t>
            </a: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年将它最终扩展成为一部小说</a:t>
            </a:r>
            <a:r>
              <a:rPr lang="en-US" altLang="zh-CN" sz="12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追风筝的人</a:t>
            </a:r>
            <a:r>
              <a:rPr lang="en-US" altLang="zh-CN" sz="1200" dirty="0">
                <a:latin typeface="汉仪大宋简" panose="02010609000101010101" pitchFamily="49" charset="-122"/>
                <a:ea typeface="汉仪大宋简" panose="02010609000101010101" pitchFamily="49" charset="-122"/>
                <a:cs typeface="思源宋体 CN Medium" panose="02020500000000000000" pitchFamily="18" charset="-122"/>
              </a:rPr>
              <a:t>》</a:t>
            </a: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a:t>
            </a:r>
          </a:p>
        </p:txBody>
      </p:sp>
      <p:sp>
        <p:nvSpPr>
          <p:cNvPr id="43" name="文本框 42"/>
          <p:cNvSpPr txBox="1"/>
          <p:nvPr/>
        </p:nvSpPr>
        <p:spPr>
          <a:xfrm>
            <a:off x="9158860" y="3349038"/>
            <a:ext cx="975262" cy="338554"/>
          </a:xfrm>
          <a:prstGeom prst="rect">
            <a:avLst/>
          </a:prstGeom>
          <a:noFill/>
        </p:spPr>
        <p:txBody>
          <a:bodyPr wrap="square">
            <a:spAutoFit/>
          </a:bodyPr>
          <a:lstStyle/>
          <a:p>
            <a:pPr algn="ctr"/>
            <a:r>
              <a:rPr lang="en-US" altLang="zh-CN" sz="1600" dirty="0">
                <a:latin typeface="汉仪大宋简" panose="02010609000101010101" pitchFamily="49" charset="-122"/>
                <a:ea typeface="汉仪大宋简" panose="02010609000101010101" pitchFamily="49" charset="-122"/>
                <a:cs typeface="思源宋体 CN Medium" panose="02020500000000000000" pitchFamily="18" charset="-122"/>
              </a:rPr>
              <a:t>1999</a:t>
            </a: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年</a:t>
            </a:r>
          </a:p>
        </p:txBody>
      </p:sp>
      <p:sp>
        <p:nvSpPr>
          <p:cNvPr id="46" name="文本框 45"/>
          <p:cNvSpPr txBox="1"/>
          <p:nvPr/>
        </p:nvSpPr>
        <p:spPr>
          <a:xfrm>
            <a:off x="3473813" y="5269176"/>
            <a:ext cx="2209800" cy="960135"/>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胡赛尼的处女作《追风筝的人》问世后获得成功，获得各项新人奖，并蝉联亚马逊排行榜131周之久。</a:t>
            </a:r>
          </a:p>
        </p:txBody>
      </p:sp>
      <p:sp>
        <p:nvSpPr>
          <p:cNvPr id="47" name="文本框 46"/>
          <p:cNvSpPr txBox="1"/>
          <p:nvPr/>
        </p:nvSpPr>
        <p:spPr>
          <a:xfrm>
            <a:off x="4053614" y="4928679"/>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2003年</a:t>
            </a:r>
          </a:p>
        </p:txBody>
      </p:sp>
      <p:sp>
        <p:nvSpPr>
          <p:cNvPr id="48" name="文本框 47"/>
          <p:cNvSpPr txBox="1"/>
          <p:nvPr/>
        </p:nvSpPr>
        <p:spPr>
          <a:xfrm>
            <a:off x="5949448" y="5269176"/>
            <a:ext cx="2209800" cy="738536"/>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胡赛尼获得联合国人道主义奖，受邀担任联合国难民署亲善大使，促进难民救援工作。</a:t>
            </a:r>
          </a:p>
        </p:txBody>
      </p:sp>
      <p:sp>
        <p:nvSpPr>
          <p:cNvPr id="49" name="文本框 48"/>
          <p:cNvSpPr txBox="1"/>
          <p:nvPr/>
        </p:nvSpPr>
        <p:spPr>
          <a:xfrm>
            <a:off x="6529249" y="4928679"/>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2006年</a:t>
            </a:r>
          </a:p>
        </p:txBody>
      </p:sp>
      <p:sp>
        <p:nvSpPr>
          <p:cNvPr id="50" name="文本框 49"/>
          <p:cNvSpPr txBox="1"/>
          <p:nvPr/>
        </p:nvSpPr>
        <p:spPr>
          <a:xfrm>
            <a:off x="8502498" y="5269176"/>
            <a:ext cx="2209800" cy="738536"/>
          </a:xfrm>
          <a:prstGeom prst="rect">
            <a:avLst/>
          </a:prstGeom>
          <a:noFill/>
        </p:spPr>
        <p:txBody>
          <a:bodyPr wrap="square">
            <a:spAutoFit/>
          </a:bodyPr>
          <a:lstStyle/>
          <a:p>
            <a:pPr algn="ct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胡赛尼出版第二本小说《灿烂千阳》，由新人作家一跃成为受到广泛认同的成熟作家。</a:t>
            </a:r>
          </a:p>
        </p:txBody>
      </p:sp>
      <p:sp>
        <p:nvSpPr>
          <p:cNvPr id="51" name="文本框 50"/>
          <p:cNvSpPr txBox="1"/>
          <p:nvPr/>
        </p:nvSpPr>
        <p:spPr>
          <a:xfrm>
            <a:off x="9082299" y="4928679"/>
            <a:ext cx="975262" cy="338554"/>
          </a:xfrm>
          <a:prstGeom prst="rect">
            <a:avLst/>
          </a:prstGeom>
          <a:noFill/>
        </p:spPr>
        <p:txBody>
          <a:bodyPr wrap="square">
            <a:spAutoFit/>
          </a:bodyPr>
          <a:lstStyle/>
          <a:p>
            <a:pPr algn="ctr"/>
            <a:r>
              <a:rPr lang="zh-CN" altLang="en-US" sz="1600" dirty="0">
                <a:latin typeface="汉仪大宋简" panose="02010609000101010101" pitchFamily="49" charset="-122"/>
                <a:ea typeface="汉仪大宋简" panose="02010609000101010101" pitchFamily="49" charset="-122"/>
                <a:cs typeface="思源宋体 CN Medium" panose="02020500000000000000" pitchFamily="18" charset="-122"/>
              </a:rPr>
              <a:t>2007年</a:t>
            </a:r>
          </a:p>
        </p:txBody>
      </p:sp>
      <p:sp>
        <p:nvSpPr>
          <p:cNvPr id="61" name="任意多边形: 形状 60"/>
          <p:cNvSpPr/>
          <p:nvPr/>
        </p:nvSpPr>
        <p:spPr>
          <a:xfrm>
            <a:off x="0" y="3608892"/>
            <a:ext cx="2427948" cy="3249107"/>
          </a:xfrm>
          <a:custGeom>
            <a:avLst/>
            <a:gdLst>
              <a:gd name="connsiteX0" fmla="*/ 163264 w 2427948"/>
              <a:gd name="connsiteY0" fmla="*/ 0 h 3249107"/>
              <a:gd name="connsiteX1" fmla="*/ 1512209 w 2427948"/>
              <a:gd name="connsiteY1" fmla="*/ 0 h 3249107"/>
              <a:gd name="connsiteX2" fmla="*/ 2427948 w 2427948"/>
              <a:gd name="connsiteY2" fmla="*/ 915739 h 3249107"/>
              <a:gd name="connsiteX3" fmla="*/ 2427948 w 2427948"/>
              <a:gd name="connsiteY3" fmla="*/ 2333368 h 3249107"/>
              <a:gd name="connsiteX4" fmla="*/ 1512209 w 2427948"/>
              <a:gd name="connsiteY4" fmla="*/ 3249107 h 3249107"/>
              <a:gd name="connsiteX5" fmla="*/ 163264 w 2427948"/>
              <a:gd name="connsiteY5" fmla="*/ 3249107 h 3249107"/>
              <a:gd name="connsiteX6" fmla="*/ 69635 w 2427948"/>
              <a:gd name="connsiteY6" fmla="*/ 3244379 h 3249107"/>
              <a:gd name="connsiteX7" fmla="*/ 0 w 2427948"/>
              <a:gd name="connsiteY7" fmla="*/ 3233752 h 3249107"/>
              <a:gd name="connsiteX8" fmla="*/ 0 w 2427948"/>
              <a:gd name="connsiteY8" fmla="*/ 15356 h 3249107"/>
              <a:gd name="connsiteX9" fmla="*/ 69635 w 2427948"/>
              <a:gd name="connsiteY9" fmla="*/ 4728 h 3249107"/>
              <a:gd name="connsiteX10" fmla="*/ 163264 w 2427948"/>
              <a:gd name="connsiteY10" fmla="*/ 0 h 324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948" h="3249107">
                <a:moveTo>
                  <a:pt x="163264" y="0"/>
                </a:moveTo>
                <a:lnTo>
                  <a:pt x="1512209" y="0"/>
                </a:lnTo>
                <a:cubicBezTo>
                  <a:pt x="2017958" y="0"/>
                  <a:pt x="2427948" y="409990"/>
                  <a:pt x="2427948" y="915739"/>
                </a:cubicBezTo>
                <a:lnTo>
                  <a:pt x="2427948" y="2333368"/>
                </a:lnTo>
                <a:cubicBezTo>
                  <a:pt x="2427948" y="2839117"/>
                  <a:pt x="2017958" y="3249107"/>
                  <a:pt x="1512209" y="3249107"/>
                </a:cubicBezTo>
                <a:lnTo>
                  <a:pt x="163264" y="3249107"/>
                </a:lnTo>
                <a:cubicBezTo>
                  <a:pt x="131655" y="3249107"/>
                  <a:pt x="100420" y="3247506"/>
                  <a:pt x="69635" y="3244379"/>
                </a:cubicBezTo>
                <a:lnTo>
                  <a:pt x="0" y="3233752"/>
                </a:lnTo>
                <a:lnTo>
                  <a:pt x="0" y="15356"/>
                </a:lnTo>
                <a:lnTo>
                  <a:pt x="69635" y="4728"/>
                </a:lnTo>
                <a:cubicBezTo>
                  <a:pt x="100420" y="1602"/>
                  <a:pt x="131655" y="0"/>
                  <a:pt x="163264" y="0"/>
                </a:cubicBezTo>
                <a:close/>
              </a:path>
            </a:pathLst>
          </a:custGeom>
          <a:solidFill>
            <a:srgbClr val="CAB46F"/>
          </a:solidFill>
          <a:ln>
            <a:solidFill>
              <a:srgbClr val="CAB46F"/>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pic>
        <p:nvPicPr>
          <p:cNvPr id="55" name="图片 54"/>
          <p:cNvPicPr>
            <a:picLocks noChangeAspect="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15805" t="11909" r="18047"/>
          <a:stretch>
            <a:fillRect/>
          </a:stretch>
        </p:blipFill>
        <p:spPr>
          <a:xfrm>
            <a:off x="105933" y="3091927"/>
            <a:ext cx="2263545" cy="376607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a:stretch>
            <a:fillRect/>
          </a:stretch>
        </p:blipFill>
        <p:spPr>
          <a:xfrm>
            <a:off x="622" y="0"/>
            <a:ext cx="12190755" cy="6857999"/>
          </a:xfrm>
          <a:prstGeom prst="rect">
            <a:avLst/>
          </a:prstGeom>
        </p:spPr>
      </p:pic>
      <p:sp>
        <p:nvSpPr>
          <p:cNvPr id="2" name="矩形 1"/>
          <p:cNvSpPr/>
          <p:nvPr/>
        </p:nvSpPr>
        <p:spPr>
          <a:xfrm>
            <a:off x="1944" y="-1"/>
            <a:ext cx="12190056" cy="6857851"/>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endParaRPr>
          </a:p>
        </p:txBody>
      </p:sp>
      <p:grpSp>
        <p:nvGrpSpPr>
          <p:cNvPr id="10" name="组合 9"/>
          <p:cNvGrpSpPr/>
          <p:nvPr/>
        </p:nvGrpSpPr>
        <p:grpSpPr>
          <a:xfrm>
            <a:off x="3744095" y="2782669"/>
            <a:ext cx="4703810" cy="1292662"/>
            <a:chOff x="4028278" y="2555098"/>
            <a:chExt cx="4023565" cy="1292662"/>
          </a:xfrm>
        </p:grpSpPr>
        <p:sp>
          <p:nvSpPr>
            <p:cNvPr id="7" name="文本框 6"/>
            <p:cNvSpPr txBox="1"/>
            <p:nvPr/>
          </p:nvSpPr>
          <p:spPr>
            <a:xfrm>
              <a:off x="5127890" y="2555098"/>
              <a:ext cx="2923953" cy="830997"/>
            </a:xfrm>
            <a:prstGeom prst="rect">
              <a:avLst/>
            </a:prstGeom>
            <a:noFill/>
          </p:spPr>
          <p:txBody>
            <a:bodyPr vert="horz" wrap="square" rtlCol="0">
              <a:spAutoFit/>
            </a:bodyPr>
            <a:lstStyle/>
            <a:p>
              <a:pPr algn="dist"/>
              <a:r>
                <a:rPr lang="zh-CN" altLang="en-US" sz="4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内容梗概</a:t>
              </a:r>
            </a:p>
          </p:txBody>
        </p:sp>
        <p:sp>
          <p:nvSpPr>
            <p:cNvPr id="8" name="文本框 7"/>
            <p:cNvSpPr txBox="1"/>
            <p:nvPr/>
          </p:nvSpPr>
          <p:spPr>
            <a:xfrm>
              <a:off x="5127890" y="3386095"/>
              <a:ext cx="2923953" cy="461665"/>
            </a:xfrm>
            <a:prstGeom prst="rect">
              <a:avLst/>
            </a:prstGeom>
            <a:noFill/>
          </p:spPr>
          <p:txBody>
            <a:bodyPr vert="horz" wrap="square" rtlCol="0">
              <a:spAutoFit/>
            </a:bodyPr>
            <a:lstStyle/>
            <a:p>
              <a:pPr algn="dist"/>
              <a:r>
                <a:rPr lang="en-US" altLang="zh-CN"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Content outline</a:t>
              </a:r>
              <a:endParaRPr lang="zh-CN" altLang="en-US" sz="2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
          <p:nvSpPr>
            <p:cNvPr id="9" name="菱形 8"/>
            <p:cNvSpPr/>
            <p:nvPr/>
          </p:nvSpPr>
          <p:spPr>
            <a:xfrm>
              <a:off x="4028278" y="2555098"/>
              <a:ext cx="948450" cy="110878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贰</a:t>
              </a:r>
            </a:p>
          </p:txBody>
        </p:sp>
      </p:grpSp>
      <p:sp>
        <p:nvSpPr>
          <p:cNvPr id="11" name="文本框 10"/>
          <p:cNvSpPr txBox="1"/>
          <p:nvPr/>
        </p:nvSpPr>
        <p:spPr>
          <a:xfrm>
            <a:off x="931902" y="881649"/>
            <a:ext cx="3548025" cy="769441"/>
          </a:xfrm>
          <a:prstGeom prst="rect">
            <a:avLst/>
          </a:prstGeom>
          <a:noFill/>
        </p:spPr>
        <p:txBody>
          <a:bodyPr vert="horz" wrap="square" rtlCol="0">
            <a:spAutoFit/>
          </a:bodyPr>
          <a:lstStyle/>
          <a:p>
            <a:pPr algn="dist"/>
            <a:r>
              <a:rPr lang="en-US" altLang="zh-CN"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Part-02</a:t>
            </a:r>
            <a:endParaRPr lang="zh-CN" altLang="en-US" sz="4400" b="1" dirty="0">
              <a:blipFill dpi="0" rotWithShape="1">
                <a:blip r:embed="rId5">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sp>
        <p:nvSpPr>
          <p:cNvPr id="12" name="任意多边形: 形状 11"/>
          <p:cNvSpPr/>
          <p:nvPr/>
        </p:nvSpPr>
        <p:spPr>
          <a:xfrm flipH="1">
            <a:off x="5857875" y="3971925"/>
            <a:ext cx="6334124" cy="2886074"/>
          </a:xfrm>
          <a:custGeom>
            <a:avLst/>
            <a:gdLst>
              <a:gd name="connsiteX0" fmla="*/ 163264 w 2427948"/>
              <a:gd name="connsiteY0" fmla="*/ 0 h 3249107"/>
              <a:gd name="connsiteX1" fmla="*/ 1512209 w 2427948"/>
              <a:gd name="connsiteY1" fmla="*/ 0 h 3249107"/>
              <a:gd name="connsiteX2" fmla="*/ 2427948 w 2427948"/>
              <a:gd name="connsiteY2" fmla="*/ 915739 h 3249107"/>
              <a:gd name="connsiteX3" fmla="*/ 2427948 w 2427948"/>
              <a:gd name="connsiteY3" fmla="*/ 2333368 h 3249107"/>
              <a:gd name="connsiteX4" fmla="*/ 1512209 w 2427948"/>
              <a:gd name="connsiteY4" fmla="*/ 3249107 h 3249107"/>
              <a:gd name="connsiteX5" fmla="*/ 163264 w 2427948"/>
              <a:gd name="connsiteY5" fmla="*/ 3249107 h 3249107"/>
              <a:gd name="connsiteX6" fmla="*/ 69635 w 2427948"/>
              <a:gd name="connsiteY6" fmla="*/ 3244379 h 3249107"/>
              <a:gd name="connsiteX7" fmla="*/ 0 w 2427948"/>
              <a:gd name="connsiteY7" fmla="*/ 3233752 h 3249107"/>
              <a:gd name="connsiteX8" fmla="*/ 0 w 2427948"/>
              <a:gd name="connsiteY8" fmla="*/ 15356 h 3249107"/>
              <a:gd name="connsiteX9" fmla="*/ 69635 w 2427948"/>
              <a:gd name="connsiteY9" fmla="*/ 4728 h 3249107"/>
              <a:gd name="connsiteX10" fmla="*/ 163264 w 2427948"/>
              <a:gd name="connsiteY10" fmla="*/ 0 h 324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948" h="3249107">
                <a:moveTo>
                  <a:pt x="163264" y="0"/>
                </a:moveTo>
                <a:lnTo>
                  <a:pt x="1512209" y="0"/>
                </a:lnTo>
                <a:cubicBezTo>
                  <a:pt x="2017958" y="0"/>
                  <a:pt x="2427948" y="409990"/>
                  <a:pt x="2427948" y="915739"/>
                </a:cubicBezTo>
                <a:lnTo>
                  <a:pt x="2427948" y="2333368"/>
                </a:lnTo>
                <a:cubicBezTo>
                  <a:pt x="2427948" y="2839117"/>
                  <a:pt x="2017958" y="3249107"/>
                  <a:pt x="1512209" y="3249107"/>
                </a:cubicBezTo>
                <a:lnTo>
                  <a:pt x="163264" y="3249107"/>
                </a:lnTo>
                <a:cubicBezTo>
                  <a:pt x="131655" y="3249107"/>
                  <a:pt x="100420" y="3247506"/>
                  <a:pt x="69635" y="3244379"/>
                </a:cubicBezTo>
                <a:lnTo>
                  <a:pt x="0" y="3233752"/>
                </a:lnTo>
                <a:lnTo>
                  <a:pt x="0" y="15356"/>
                </a:lnTo>
                <a:lnTo>
                  <a:pt x="69635" y="4728"/>
                </a:lnTo>
                <a:cubicBezTo>
                  <a:pt x="100420" y="1602"/>
                  <a:pt x="131655" y="0"/>
                  <a:pt x="163264" y="0"/>
                </a:cubicBezTo>
                <a:close/>
              </a:path>
            </a:pathLst>
          </a:custGeom>
          <a:solidFill>
            <a:srgbClr val="CAB46F"/>
          </a:solidFill>
          <a:ln>
            <a:solidFill>
              <a:srgbClr val="CAB4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nvGrpSpPr>
          <p:cNvPr id="2" name="组合 1"/>
          <p:cNvGrpSpPr/>
          <p:nvPr/>
        </p:nvGrpSpPr>
        <p:grpSpPr>
          <a:xfrm>
            <a:off x="743640" y="405474"/>
            <a:ext cx="2349340" cy="657452"/>
            <a:chOff x="2653921" y="903414"/>
            <a:chExt cx="2349340" cy="657452"/>
          </a:xfrm>
        </p:grpSpPr>
        <p:grpSp>
          <p:nvGrpSpPr>
            <p:cNvPr id="3" name="组合 2"/>
            <p:cNvGrpSpPr/>
            <p:nvPr/>
          </p:nvGrpSpPr>
          <p:grpSpPr>
            <a:xfrm>
              <a:off x="2653921" y="996467"/>
              <a:ext cx="391392" cy="318178"/>
              <a:chOff x="2653921" y="996467"/>
              <a:chExt cx="391392" cy="318178"/>
            </a:xfrm>
          </p:grpSpPr>
          <p:sp>
            <p:nvSpPr>
              <p:cNvPr id="8" name="菱形 7"/>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9" name="菱形 8"/>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6" name="文本框 5"/>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内容简介</a:t>
              </a:r>
            </a:p>
          </p:txBody>
        </p:sp>
        <p:sp>
          <p:nvSpPr>
            <p:cNvPr id="7" name="文本框 6"/>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Content validity</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pic>
        <p:nvPicPr>
          <p:cNvPr id="11" name="图片 10"/>
          <p:cNvPicPr>
            <a:picLocks noChangeAspect="1"/>
          </p:cNvPicPr>
          <p:nvPr/>
        </p:nvPicPr>
        <p:blipFill rotWithShape="1">
          <a:blip r:embed="rId5">
            <a:extLst>
              <a:ext uri="{BEBA8EAE-BF5A-486C-A8C5-ECC9F3942E4B}">
                <a14:imgProps xmlns:a14="http://schemas.microsoft.com/office/drawing/2010/main">
                  <a14:imgLayer r:embed="rId6">
                    <a14:imgEffect>
                      <a14:artisticFilmGrain grainSize="20"/>
                    </a14:imgEffect>
                    <a14:imgEffect>
                      <a14:brightnessContrast bright="40000" contrast="-20000"/>
                    </a14:imgEffect>
                  </a14:imgLayer>
                </a14:imgProps>
              </a:ext>
              <a:ext uri="{28A0092B-C50C-407E-A947-70E740481C1C}">
                <a14:useLocalDpi xmlns:a14="http://schemas.microsoft.com/office/drawing/2010/main" val="0"/>
              </a:ext>
            </a:extLst>
          </a:blip>
          <a:srcRect t="11754" r="17384"/>
          <a:stretch>
            <a:fillRect/>
          </a:stretch>
        </p:blipFill>
        <p:spPr>
          <a:xfrm flipH="1">
            <a:off x="6364417" y="2726718"/>
            <a:ext cx="5824319" cy="4131281"/>
          </a:xfrm>
          <a:prstGeom prst="rect">
            <a:avLst/>
          </a:prstGeom>
          <a:effectLst>
            <a:outerShdw blurRad="63500" sx="102000" sy="102000" algn="ctr" rotWithShape="0">
              <a:prstClr val="black">
                <a:alpha val="40000"/>
              </a:prstClr>
            </a:outerShdw>
          </a:effectLst>
        </p:spPr>
      </p:pic>
      <p:sp>
        <p:nvSpPr>
          <p:cNvPr id="17" name="矩形: 圆角 16"/>
          <p:cNvSpPr/>
          <p:nvPr/>
        </p:nvSpPr>
        <p:spPr>
          <a:xfrm>
            <a:off x="816954" y="1359071"/>
            <a:ext cx="1592871" cy="432000"/>
          </a:xfrm>
          <a:prstGeom prst="roundRect">
            <a:avLst>
              <a:gd name="adj" fmla="val 50000"/>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Chap - 01</a:t>
            </a:r>
            <a:endPar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3" name="文本框 22"/>
          <p:cNvSpPr txBox="1"/>
          <p:nvPr/>
        </p:nvSpPr>
        <p:spPr>
          <a:xfrm>
            <a:off x="816954" y="1864191"/>
            <a:ext cx="4250346" cy="118551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主人公儿时出身阿富汗上流社会，父亲经商积德，在当地非常有声望。而主人公由于孩童的自私，非常想获得父亲全部的爱，并因此总是因为父亲对仆人孩子的温情而心生嫉妒。</a:t>
            </a:r>
            <a:endParaRPr kumimoji="0" lang="en-US" altLang="zh-CN"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4" name="矩形: 圆角 23"/>
          <p:cNvSpPr/>
          <p:nvPr/>
        </p:nvSpPr>
        <p:spPr>
          <a:xfrm>
            <a:off x="6008079" y="1359071"/>
            <a:ext cx="1592871" cy="432000"/>
          </a:xfrm>
          <a:prstGeom prst="roundRect">
            <a:avLst>
              <a:gd name="adj" fmla="val 5000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Chap - 02</a:t>
            </a:r>
            <a:endPar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5" name="文本框 24"/>
          <p:cNvSpPr txBox="1"/>
          <p:nvPr/>
        </p:nvSpPr>
        <p:spPr>
          <a:xfrm>
            <a:off x="6008078" y="1864191"/>
            <a:ext cx="5366967" cy="90544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主人公儿时性格懦弱，仆人的孩子勇敢忠诚，心态失衡的主人公后来用不光彩的手段陷害了仆人一家，导致仆人一家流落异乡，后来阿富汗爆发战争，主人公一家被迫出走美国。</a:t>
            </a:r>
            <a:endParaRPr kumimoji="0" lang="en-US" altLang="zh-CN"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6" name="矩形: 圆角 25"/>
          <p:cNvSpPr/>
          <p:nvPr/>
        </p:nvSpPr>
        <p:spPr>
          <a:xfrm>
            <a:off x="816954" y="3374426"/>
            <a:ext cx="1592871" cy="432000"/>
          </a:xfrm>
          <a:prstGeom prst="roundRect">
            <a:avLst>
              <a:gd name="adj" fmla="val 50000"/>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Chap - 03</a:t>
            </a:r>
            <a:endPar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27" name="文本框 26"/>
          <p:cNvSpPr txBox="1"/>
          <p:nvPr/>
        </p:nvSpPr>
        <p:spPr>
          <a:xfrm>
            <a:off x="816954" y="3879546"/>
            <a:ext cx="4250346" cy="202574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后来父亲的合伙人熟知内情，在临过世前鼓励主人公回阿富汗寻找当年的仆人小孩，并通过自己的努力去平复自己多年的负罪感。已经是事业有成的主人公鼓起勇气，第一次象男子汉般的回到了故乡，在满目苍夷和被塔利班统治的残酷现实中，找到了老朋友，在得知惊人秘密后，他赎罪般的努力，最终令人感动的完成了一个男人的成长。</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grpSp>
        <p:nvGrpSpPr>
          <p:cNvPr id="2" name="组合 1"/>
          <p:cNvGrpSpPr/>
          <p:nvPr/>
        </p:nvGrpSpPr>
        <p:grpSpPr>
          <a:xfrm>
            <a:off x="743640" y="405474"/>
            <a:ext cx="2349340" cy="657452"/>
            <a:chOff x="2653921" y="903414"/>
            <a:chExt cx="2349340" cy="657452"/>
          </a:xfrm>
        </p:grpSpPr>
        <p:grpSp>
          <p:nvGrpSpPr>
            <p:cNvPr id="3" name="组合 2"/>
            <p:cNvGrpSpPr/>
            <p:nvPr/>
          </p:nvGrpSpPr>
          <p:grpSpPr>
            <a:xfrm>
              <a:off x="2653921" y="996467"/>
              <a:ext cx="391392" cy="318178"/>
              <a:chOff x="2653921" y="996467"/>
              <a:chExt cx="391392" cy="318178"/>
            </a:xfrm>
          </p:grpSpPr>
          <p:sp>
            <p:nvSpPr>
              <p:cNvPr id="8" name="菱形 7"/>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9" name="菱形 8"/>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6" name="文本框 5"/>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创作背景</a:t>
              </a:r>
            </a:p>
          </p:txBody>
        </p:sp>
        <p:sp>
          <p:nvSpPr>
            <p:cNvPr id="7" name="文本框 6"/>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Creative background</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pic>
        <p:nvPicPr>
          <p:cNvPr id="12" name="图片 11"/>
          <p:cNvPicPr>
            <a:picLocks noChangeAspect="1"/>
          </p:cNvPicPr>
          <p:nvPr/>
        </p:nvPicPr>
        <p:blipFill rotWithShape="1">
          <a:blip r:embed="rId5">
            <a:extLst>
              <a:ext uri="{BEBA8EAE-BF5A-486C-A8C5-ECC9F3942E4B}">
                <a14:imgProps xmlns:a14="http://schemas.microsoft.com/office/drawing/2010/main">
                  <a14:imgLayer r:embed="rId6">
                    <a14:imgEffect>
                      <a14:artisticFilmGrain grainSize="20"/>
                    </a14:imgEffect>
                    <a14:imgEffect>
                      <a14:saturation sat="33000"/>
                    </a14:imgEffect>
                  </a14:imgLayer>
                </a14:imgProps>
              </a:ext>
              <a:ext uri="{28A0092B-C50C-407E-A947-70E740481C1C}">
                <a14:useLocalDpi xmlns:a14="http://schemas.microsoft.com/office/drawing/2010/main" val="0"/>
              </a:ext>
            </a:extLst>
          </a:blip>
          <a:srcRect l="6494" r="13057"/>
          <a:stretch>
            <a:fillRect/>
          </a:stretch>
        </p:blipFill>
        <p:spPr>
          <a:xfrm>
            <a:off x="7086600" y="0"/>
            <a:ext cx="5105400" cy="6858000"/>
          </a:xfrm>
          <a:prstGeom prst="rect">
            <a:avLst/>
          </a:prstGeom>
          <a:effectLst>
            <a:outerShdw blurRad="50800" dist="38100" dir="10800000" algn="r" rotWithShape="0">
              <a:prstClr val="black">
                <a:alpha val="40000"/>
              </a:prstClr>
            </a:outerShdw>
          </a:effectLst>
        </p:spPr>
      </p:pic>
      <p:sp>
        <p:nvSpPr>
          <p:cNvPr id="64" name="文本框 63"/>
          <p:cNvSpPr txBox="1"/>
          <p:nvPr/>
        </p:nvSpPr>
        <p:spPr>
          <a:xfrm>
            <a:off x="975993" y="2148783"/>
            <a:ext cx="4202722" cy="2962927"/>
          </a:xfrm>
          <a:prstGeom prst="rect">
            <a:avLst/>
          </a:prstGeom>
          <a:noFill/>
        </p:spPr>
        <p:txBody>
          <a:bodyPr wrap="square" rtlCol="0" anchor="t">
            <a:spAutoFit/>
          </a:bodyPr>
          <a:lstStyle/>
          <a:p>
            <a:pPr>
              <a:lnSpc>
                <a:spcPct val="15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        据作者自述，他和他的兄弟在喀布尔度过的日子就像阿米尔和哈桑的生活那样：夏天的大部分时间都在上学。冬天就去放风筝，在电影院看约翰·韦恩的电影。书中跟他的经历最相似的情节是在美国的日子，阿米尔和他的父亲努力创造新的生活。他和阿米尔一样，是一个来自于阿富汗斯坦的移民。他家在瓦兹尔·阿克巴·汗区的房子很大，在那里能举行盛大的派对；他们还去帕格曼野餐。他对童年生活的记忆非常美好。</a:t>
            </a:r>
          </a:p>
        </p:txBody>
      </p:sp>
      <p:sp>
        <p:nvSpPr>
          <p:cNvPr id="63" name="任意多边形: 形状 62"/>
          <p:cNvSpPr/>
          <p:nvPr/>
        </p:nvSpPr>
        <p:spPr>
          <a:xfrm>
            <a:off x="9" y="1219200"/>
            <a:ext cx="12191992" cy="4822095"/>
          </a:xfrm>
          <a:custGeom>
            <a:avLst/>
            <a:gdLst>
              <a:gd name="connsiteX0" fmla="*/ 11388637 w 12191992"/>
              <a:gd name="connsiteY0" fmla="*/ 4229100 h 4822095"/>
              <a:gd name="connsiteX1" fmla="*/ 11293387 w 12191992"/>
              <a:gd name="connsiteY1" fmla="*/ 4324350 h 4822095"/>
              <a:gd name="connsiteX2" fmla="*/ 11293387 w 12191992"/>
              <a:gd name="connsiteY2" fmla="*/ 4514850 h 4822095"/>
              <a:gd name="connsiteX3" fmla="*/ 11388637 w 12191992"/>
              <a:gd name="connsiteY3" fmla="*/ 4610100 h 4822095"/>
              <a:gd name="connsiteX4" fmla="*/ 11670577 w 12191992"/>
              <a:gd name="connsiteY4" fmla="*/ 4610100 h 4822095"/>
              <a:gd name="connsiteX5" fmla="*/ 11765827 w 12191992"/>
              <a:gd name="connsiteY5" fmla="*/ 4514850 h 4822095"/>
              <a:gd name="connsiteX6" fmla="*/ 11765827 w 12191992"/>
              <a:gd name="connsiteY6" fmla="*/ 4324350 h 4822095"/>
              <a:gd name="connsiteX7" fmla="*/ 11670577 w 12191992"/>
              <a:gd name="connsiteY7" fmla="*/ 4229100 h 4822095"/>
              <a:gd name="connsiteX8" fmla="*/ 10666131 w 12191992"/>
              <a:gd name="connsiteY8" fmla="*/ 4229100 h 4822095"/>
              <a:gd name="connsiteX9" fmla="*/ 10570881 w 12191992"/>
              <a:gd name="connsiteY9" fmla="*/ 4324350 h 4822095"/>
              <a:gd name="connsiteX10" fmla="*/ 10570881 w 12191992"/>
              <a:gd name="connsiteY10" fmla="*/ 4514850 h 4822095"/>
              <a:gd name="connsiteX11" fmla="*/ 10666131 w 12191992"/>
              <a:gd name="connsiteY11" fmla="*/ 4610100 h 4822095"/>
              <a:gd name="connsiteX12" fmla="*/ 10948071 w 12191992"/>
              <a:gd name="connsiteY12" fmla="*/ 4610100 h 4822095"/>
              <a:gd name="connsiteX13" fmla="*/ 11043321 w 12191992"/>
              <a:gd name="connsiteY13" fmla="*/ 4514850 h 4822095"/>
              <a:gd name="connsiteX14" fmla="*/ 11043321 w 12191992"/>
              <a:gd name="connsiteY14" fmla="*/ 4324350 h 4822095"/>
              <a:gd name="connsiteX15" fmla="*/ 10948071 w 12191992"/>
              <a:gd name="connsiteY15" fmla="*/ 4229100 h 4822095"/>
              <a:gd name="connsiteX16" fmla="*/ 9943625 w 12191992"/>
              <a:gd name="connsiteY16" fmla="*/ 4229100 h 4822095"/>
              <a:gd name="connsiteX17" fmla="*/ 9848375 w 12191992"/>
              <a:gd name="connsiteY17" fmla="*/ 4324350 h 4822095"/>
              <a:gd name="connsiteX18" fmla="*/ 9848375 w 12191992"/>
              <a:gd name="connsiteY18" fmla="*/ 4514850 h 4822095"/>
              <a:gd name="connsiteX19" fmla="*/ 9943625 w 12191992"/>
              <a:gd name="connsiteY19" fmla="*/ 4610100 h 4822095"/>
              <a:gd name="connsiteX20" fmla="*/ 10225565 w 12191992"/>
              <a:gd name="connsiteY20" fmla="*/ 4610100 h 4822095"/>
              <a:gd name="connsiteX21" fmla="*/ 10320815 w 12191992"/>
              <a:gd name="connsiteY21" fmla="*/ 4514850 h 4822095"/>
              <a:gd name="connsiteX22" fmla="*/ 10320815 w 12191992"/>
              <a:gd name="connsiteY22" fmla="*/ 4324350 h 4822095"/>
              <a:gd name="connsiteX23" fmla="*/ 10225565 w 12191992"/>
              <a:gd name="connsiteY23" fmla="*/ 4229100 h 4822095"/>
              <a:gd name="connsiteX24" fmla="*/ 9221119 w 12191992"/>
              <a:gd name="connsiteY24" fmla="*/ 4229100 h 4822095"/>
              <a:gd name="connsiteX25" fmla="*/ 9125869 w 12191992"/>
              <a:gd name="connsiteY25" fmla="*/ 4324350 h 4822095"/>
              <a:gd name="connsiteX26" fmla="*/ 9125869 w 12191992"/>
              <a:gd name="connsiteY26" fmla="*/ 4514850 h 4822095"/>
              <a:gd name="connsiteX27" fmla="*/ 9221119 w 12191992"/>
              <a:gd name="connsiteY27" fmla="*/ 4610100 h 4822095"/>
              <a:gd name="connsiteX28" fmla="*/ 9503059 w 12191992"/>
              <a:gd name="connsiteY28" fmla="*/ 4610100 h 4822095"/>
              <a:gd name="connsiteX29" fmla="*/ 9598309 w 12191992"/>
              <a:gd name="connsiteY29" fmla="*/ 4514850 h 4822095"/>
              <a:gd name="connsiteX30" fmla="*/ 9598309 w 12191992"/>
              <a:gd name="connsiteY30" fmla="*/ 4324350 h 4822095"/>
              <a:gd name="connsiteX31" fmla="*/ 9503059 w 12191992"/>
              <a:gd name="connsiteY31" fmla="*/ 4229100 h 4822095"/>
              <a:gd name="connsiteX32" fmla="*/ 8498613 w 12191992"/>
              <a:gd name="connsiteY32" fmla="*/ 4229100 h 4822095"/>
              <a:gd name="connsiteX33" fmla="*/ 8403363 w 12191992"/>
              <a:gd name="connsiteY33" fmla="*/ 4324350 h 4822095"/>
              <a:gd name="connsiteX34" fmla="*/ 8403363 w 12191992"/>
              <a:gd name="connsiteY34" fmla="*/ 4514850 h 4822095"/>
              <a:gd name="connsiteX35" fmla="*/ 8498613 w 12191992"/>
              <a:gd name="connsiteY35" fmla="*/ 4610100 h 4822095"/>
              <a:gd name="connsiteX36" fmla="*/ 8780553 w 12191992"/>
              <a:gd name="connsiteY36" fmla="*/ 4610100 h 4822095"/>
              <a:gd name="connsiteX37" fmla="*/ 8875803 w 12191992"/>
              <a:gd name="connsiteY37" fmla="*/ 4514850 h 4822095"/>
              <a:gd name="connsiteX38" fmla="*/ 8875803 w 12191992"/>
              <a:gd name="connsiteY38" fmla="*/ 4324350 h 4822095"/>
              <a:gd name="connsiteX39" fmla="*/ 8780553 w 12191992"/>
              <a:gd name="connsiteY39" fmla="*/ 4229100 h 4822095"/>
              <a:gd name="connsiteX40" fmla="*/ 7776107 w 12191992"/>
              <a:gd name="connsiteY40" fmla="*/ 4229100 h 4822095"/>
              <a:gd name="connsiteX41" fmla="*/ 7680857 w 12191992"/>
              <a:gd name="connsiteY41" fmla="*/ 4324350 h 4822095"/>
              <a:gd name="connsiteX42" fmla="*/ 7680857 w 12191992"/>
              <a:gd name="connsiteY42" fmla="*/ 4514850 h 4822095"/>
              <a:gd name="connsiteX43" fmla="*/ 7776107 w 12191992"/>
              <a:gd name="connsiteY43" fmla="*/ 4610100 h 4822095"/>
              <a:gd name="connsiteX44" fmla="*/ 8058047 w 12191992"/>
              <a:gd name="connsiteY44" fmla="*/ 4610100 h 4822095"/>
              <a:gd name="connsiteX45" fmla="*/ 8153297 w 12191992"/>
              <a:gd name="connsiteY45" fmla="*/ 4514850 h 4822095"/>
              <a:gd name="connsiteX46" fmla="*/ 8153297 w 12191992"/>
              <a:gd name="connsiteY46" fmla="*/ 4324350 h 4822095"/>
              <a:gd name="connsiteX47" fmla="*/ 8058047 w 12191992"/>
              <a:gd name="connsiteY47" fmla="*/ 4229100 h 4822095"/>
              <a:gd name="connsiteX48" fmla="*/ 7053601 w 12191992"/>
              <a:gd name="connsiteY48" fmla="*/ 4229100 h 4822095"/>
              <a:gd name="connsiteX49" fmla="*/ 6958351 w 12191992"/>
              <a:gd name="connsiteY49" fmla="*/ 4324350 h 4822095"/>
              <a:gd name="connsiteX50" fmla="*/ 6958351 w 12191992"/>
              <a:gd name="connsiteY50" fmla="*/ 4514850 h 4822095"/>
              <a:gd name="connsiteX51" fmla="*/ 7053601 w 12191992"/>
              <a:gd name="connsiteY51" fmla="*/ 4610100 h 4822095"/>
              <a:gd name="connsiteX52" fmla="*/ 7335541 w 12191992"/>
              <a:gd name="connsiteY52" fmla="*/ 4610100 h 4822095"/>
              <a:gd name="connsiteX53" fmla="*/ 7430791 w 12191992"/>
              <a:gd name="connsiteY53" fmla="*/ 4514850 h 4822095"/>
              <a:gd name="connsiteX54" fmla="*/ 7430791 w 12191992"/>
              <a:gd name="connsiteY54" fmla="*/ 4324350 h 4822095"/>
              <a:gd name="connsiteX55" fmla="*/ 7335541 w 12191992"/>
              <a:gd name="connsiteY55" fmla="*/ 4229100 h 4822095"/>
              <a:gd name="connsiteX56" fmla="*/ 6331095 w 12191992"/>
              <a:gd name="connsiteY56" fmla="*/ 4229100 h 4822095"/>
              <a:gd name="connsiteX57" fmla="*/ 6235845 w 12191992"/>
              <a:gd name="connsiteY57" fmla="*/ 4324350 h 4822095"/>
              <a:gd name="connsiteX58" fmla="*/ 6235845 w 12191992"/>
              <a:gd name="connsiteY58" fmla="*/ 4514850 h 4822095"/>
              <a:gd name="connsiteX59" fmla="*/ 6331095 w 12191992"/>
              <a:gd name="connsiteY59" fmla="*/ 4610100 h 4822095"/>
              <a:gd name="connsiteX60" fmla="*/ 6613035 w 12191992"/>
              <a:gd name="connsiteY60" fmla="*/ 4610100 h 4822095"/>
              <a:gd name="connsiteX61" fmla="*/ 6708285 w 12191992"/>
              <a:gd name="connsiteY61" fmla="*/ 4514850 h 4822095"/>
              <a:gd name="connsiteX62" fmla="*/ 6708285 w 12191992"/>
              <a:gd name="connsiteY62" fmla="*/ 4324350 h 4822095"/>
              <a:gd name="connsiteX63" fmla="*/ 6613035 w 12191992"/>
              <a:gd name="connsiteY63" fmla="*/ 4229100 h 4822095"/>
              <a:gd name="connsiteX64" fmla="*/ 5608590 w 12191992"/>
              <a:gd name="connsiteY64" fmla="*/ 4229100 h 4822095"/>
              <a:gd name="connsiteX65" fmla="*/ 5513340 w 12191992"/>
              <a:gd name="connsiteY65" fmla="*/ 4324350 h 4822095"/>
              <a:gd name="connsiteX66" fmla="*/ 5513340 w 12191992"/>
              <a:gd name="connsiteY66" fmla="*/ 4514850 h 4822095"/>
              <a:gd name="connsiteX67" fmla="*/ 5608590 w 12191992"/>
              <a:gd name="connsiteY67" fmla="*/ 4610100 h 4822095"/>
              <a:gd name="connsiteX68" fmla="*/ 5890529 w 12191992"/>
              <a:gd name="connsiteY68" fmla="*/ 4610100 h 4822095"/>
              <a:gd name="connsiteX69" fmla="*/ 5985780 w 12191992"/>
              <a:gd name="connsiteY69" fmla="*/ 4514850 h 4822095"/>
              <a:gd name="connsiteX70" fmla="*/ 5985780 w 12191992"/>
              <a:gd name="connsiteY70" fmla="*/ 4324350 h 4822095"/>
              <a:gd name="connsiteX71" fmla="*/ 5890529 w 12191992"/>
              <a:gd name="connsiteY71" fmla="*/ 4229100 h 4822095"/>
              <a:gd name="connsiteX72" fmla="*/ 4886084 w 12191992"/>
              <a:gd name="connsiteY72" fmla="*/ 4229100 h 4822095"/>
              <a:gd name="connsiteX73" fmla="*/ 4790834 w 12191992"/>
              <a:gd name="connsiteY73" fmla="*/ 4324350 h 4822095"/>
              <a:gd name="connsiteX74" fmla="*/ 4790834 w 12191992"/>
              <a:gd name="connsiteY74" fmla="*/ 4514850 h 4822095"/>
              <a:gd name="connsiteX75" fmla="*/ 4886084 w 12191992"/>
              <a:gd name="connsiteY75" fmla="*/ 4610100 h 4822095"/>
              <a:gd name="connsiteX76" fmla="*/ 5168025 w 12191992"/>
              <a:gd name="connsiteY76" fmla="*/ 4610100 h 4822095"/>
              <a:gd name="connsiteX77" fmla="*/ 5263274 w 12191992"/>
              <a:gd name="connsiteY77" fmla="*/ 4514850 h 4822095"/>
              <a:gd name="connsiteX78" fmla="*/ 5263274 w 12191992"/>
              <a:gd name="connsiteY78" fmla="*/ 4324350 h 4822095"/>
              <a:gd name="connsiteX79" fmla="*/ 5168025 w 12191992"/>
              <a:gd name="connsiteY79" fmla="*/ 4229100 h 4822095"/>
              <a:gd name="connsiteX80" fmla="*/ 4163579 w 12191992"/>
              <a:gd name="connsiteY80" fmla="*/ 4229100 h 4822095"/>
              <a:gd name="connsiteX81" fmla="*/ 4068329 w 12191992"/>
              <a:gd name="connsiteY81" fmla="*/ 4324350 h 4822095"/>
              <a:gd name="connsiteX82" fmla="*/ 4068329 w 12191992"/>
              <a:gd name="connsiteY82" fmla="*/ 4514850 h 4822095"/>
              <a:gd name="connsiteX83" fmla="*/ 4163579 w 12191992"/>
              <a:gd name="connsiteY83" fmla="*/ 4610100 h 4822095"/>
              <a:gd name="connsiteX84" fmla="*/ 4445518 w 12191992"/>
              <a:gd name="connsiteY84" fmla="*/ 4610100 h 4822095"/>
              <a:gd name="connsiteX85" fmla="*/ 4540768 w 12191992"/>
              <a:gd name="connsiteY85" fmla="*/ 4514850 h 4822095"/>
              <a:gd name="connsiteX86" fmla="*/ 4540768 w 12191992"/>
              <a:gd name="connsiteY86" fmla="*/ 4324350 h 4822095"/>
              <a:gd name="connsiteX87" fmla="*/ 4445518 w 12191992"/>
              <a:gd name="connsiteY87" fmla="*/ 4229100 h 4822095"/>
              <a:gd name="connsiteX88" fmla="*/ 3441076 w 12191992"/>
              <a:gd name="connsiteY88" fmla="*/ 4229100 h 4822095"/>
              <a:gd name="connsiteX89" fmla="*/ 3345824 w 12191992"/>
              <a:gd name="connsiteY89" fmla="*/ 4324350 h 4822095"/>
              <a:gd name="connsiteX90" fmla="*/ 3345824 w 12191992"/>
              <a:gd name="connsiteY90" fmla="*/ 4514850 h 4822095"/>
              <a:gd name="connsiteX91" fmla="*/ 3441076 w 12191992"/>
              <a:gd name="connsiteY91" fmla="*/ 4610100 h 4822095"/>
              <a:gd name="connsiteX92" fmla="*/ 3723014 w 12191992"/>
              <a:gd name="connsiteY92" fmla="*/ 4610100 h 4822095"/>
              <a:gd name="connsiteX93" fmla="*/ 3818264 w 12191992"/>
              <a:gd name="connsiteY93" fmla="*/ 4514850 h 4822095"/>
              <a:gd name="connsiteX94" fmla="*/ 3818264 w 12191992"/>
              <a:gd name="connsiteY94" fmla="*/ 4324350 h 4822095"/>
              <a:gd name="connsiteX95" fmla="*/ 3723014 w 12191992"/>
              <a:gd name="connsiteY95" fmla="*/ 4229100 h 4822095"/>
              <a:gd name="connsiteX96" fmla="*/ 2718568 w 12191992"/>
              <a:gd name="connsiteY96" fmla="*/ 4229100 h 4822095"/>
              <a:gd name="connsiteX97" fmla="*/ 2623318 w 12191992"/>
              <a:gd name="connsiteY97" fmla="*/ 4324350 h 4822095"/>
              <a:gd name="connsiteX98" fmla="*/ 2623318 w 12191992"/>
              <a:gd name="connsiteY98" fmla="*/ 4514850 h 4822095"/>
              <a:gd name="connsiteX99" fmla="*/ 2718568 w 12191992"/>
              <a:gd name="connsiteY99" fmla="*/ 4610100 h 4822095"/>
              <a:gd name="connsiteX100" fmla="*/ 3000508 w 12191992"/>
              <a:gd name="connsiteY100" fmla="*/ 4610100 h 4822095"/>
              <a:gd name="connsiteX101" fmla="*/ 3095758 w 12191992"/>
              <a:gd name="connsiteY101" fmla="*/ 4514850 h 4822095"/>
              <a:gd name="connsiteX102" fmla="*/ 3095758 w 12191992"/>
              <a:gd name="connsiteY102" fmla="*/ 4324350 h 4822095"/>
              <a:gd name="connsiteX103" fmla="*/ 3000508 w 12191992"/>
              <a:gd name="connsiteY103" fmla="*/ 4229100 h 4822095"/>
              <a:gd name="connsiteX104" fmla="*/ 1996061 w 12191992"/>
              <a:gd name="connsiteY104" fmla="*/ 4229100 h 4822095"/>
              <a:gd name="connsiteX105" fmla="*/ 1900811 w 12191992"/>
              <a:gd name="connsiteY105" fmla="*/ 4324350 h 4822095"/>
              <a:gd name="connsiteX106" fmla="*/ 1900811 w 12191992"/>
              <a:gd name="connsiteY106" fmla="*/ 4514850 h 4822095"/>
              <a:gd name="connsiteX107" fmla="*/ 1996061 w 12191992"/>
              <a:gd name="connsiteY107" fmla="*/ 4610100 h 4822095"/>
              <a:gd name="connsiteX108" fmla="*/ 2278002 w 12191992"/>
              <a:gd name="connsiteY108" fmla="*/ 4610100 h 4822095"/>
              <a:gd name="connsiteX109" fmla="*/ 2373252 w 12191992"/>
              <a:gd name="connsiteY109" fmla="*/ 4514850 h 4822095"/>
              <a:gd name="connsiteX110" fmla="*/ 2373252 w 12191992"/>
              <a:gd name="connsiteY110" fmla="*/ 4324350 h 4822095"/>
              <a:gd name="connsiteX111" fmla="*/ 2278002 w 12191992"/>
              <a:gd name="connsiteY111" fmla="*/ 4229100 h 4822095"/>
              <a:gd name="connsiteX112" fmla="*/ 1273556 w 12191992"/>
              <a:gd name="connsiteY112" fmla="*/ 4229100 h 4822095"/>
              <a:gd name="connsiteX113" fmla="*/ 1178306 w 12191992"/>
              <a:gd name="connsiteY113" fmla="*/ 4324350 h 4822095"/>
              <a:gd name="connsiteX114" fmla="*/ 1178306 w 12191992"/>
              <a:gd name="connsiteY114" fmla="*/ 4514850 h 4822095"/>
              <a:gd name="connsiteX115" fmla="*/ 1273556 w 12191992"/>
              <a:gd name="connsiteY115" fmla="*/ 4610100 h 4822095"/>
              <a:gd name="connsiteX116" fmla="*/ 1555495 w 12191992"/>
              <a:gd name="connsiteY116" fmla="*/ 4610100 h 4822095"/>
              <a:gd name="connsiteX117" fmla="*/ 1650745 w 12191992"/>
              <a:gd name="connsiteY117" fmla="*/ 4514850 h 4822095"/>
              <a:gd name="connsiteX118" fmla="*/ 1650745 w 12191992"/>
              <a:gd name="connsiteY118" fmla="*/ 4324350 h 4822095"/>
              <a:gd name="connsiteX119" fmla="*/ 1555495 w 12191992"/>
              <a:gd name="connsiteY119" fmla="*/ 4229100 h 4822095"/>
              <a:gd name="connsiteX120" fmla="*/ 551050 w 12191992"/>
              <a:gd name="connsiteY120" fmla="*/ 4229100 h 4822095"/>
              <a:gd name="connsiteX121" fmla="*/ 455800 w 12191992"/>
              <a:gd name="connsiteY121" fmla="*/ 4324350 h 4822095"/>
              <a:gd name="connsiteX122" fmla="*/ 455800 w 12191992"/>
              <a:gd name="connsiteY122" fmla="*/ 4514850 h 4822095"/>
              <a:gd name="connsiteX123" fmla="*/ 551050 w 12191992"/>
              <a:gd name="connsiteY123" fmla="*/ 4610100 h 4822095"/>
              <a:gd name="connsiteX124" fmla="*/ 832990 w 12191992"/>
              <a:gd name="connsiteY124" fmla="*/ 4610100 h 4822095"/>
              <a:gd name="connsiteX125" fmla="*/ 928240 w 12191992"/>
              <a:gd name="connsiteY125" fmla="*/ 4514850 h 4822095"/>
              <a:gd name="connsiteX126" fmla="*/ 928240 w 12191992"/>
              <a:gd name="connsiteY126" fmla="*/ 4324350 h 4822095"/>
              <a:gd name="connsiteX127" fmla="*/ 832990 w 12191992"/>
              <a:gd name="connsiteY127" fmla="*/ 4229100 h 4822095"/>
              <a:gd name="connsiteX128" fmla="*/ 5869345 w 12191992"/>
              <a:gd name="connsiteY128" fmla="*/ 812801 h 4822095"/>
              <a:gd name="connsiteX129" fmla="*/ 5551835 w 12191992"/>
              <a:gd name="connsiteY129" fmla="*/ 1130312 h 4822095"/>
              <a:gd name="connsiteX130" fmla="*/ 5551835 w 12191992"/>
              <a:gd name="connsiteY130" fmla="*/ 3695688 h 4822095"/>
              <a:gd name="connsiteX131" fmla="*/ 5869345 w 12191992"/>
              <a:gd name="connsiteY131" fmla="*/ 4013200 h 4822095"/>
              <a:gd name="connsiteX132" fmla="*/ 9738666 w 12191992"/>
              <a:gd name="connsiteY132" fmla="*/ 4013200 h 4822095"/>
              <a:gd name="connsiteX133" fmla="*/ 10056178 w 12191992"/>
              <a:gd name="connsiteY133" fmla="*/ 3695688 h 4822095"/>
              <a:gd name="connsiteX134" fmla="*/ 10056178 w 12191992"/>
              <a:gd name="connsiteY134" fmla="*/ 1130312 h 4822095"/>
              <a:gd name="connsiteX135" fmla="*/ 9738666 w 12191992"/>
              <a:gd name="connsiteY135" fmla="*/ 812801 h 4822095"/>
              <a:gd name="connsiteX136" fmla="*/ 1126220 w 12191992"/>
              <a:gd name="connsiteY136" fmla="*/ 812801 h 4822095"/>
              <a:gd name="connsiteX137" fmla="*/ 808708 w 12191992"/>
              <a:gd name="connsiteY137" fmla="*/ 1130312 h 4822095"/>
              <a:gd name="connsiteX138" fmla="*/ 808708 w 12191992"/>
              <a:gd name="connsiteY138" fmla="*/ 3695688 h 4822095"/>
              <a:gd name="connsiteX139" fmla="*/ 1126220 w 12191992"/>
              <a:gd name="connsiteY139" fmla="*/ 4013200 h 4822095"/>
              <a:gd name="connsiteX140" fmla="*/ 4995541 w 12191992"/>
              <a:gd name="connsiteY140" fmla="*/ 4013200 h 4822095"/>
              <a:gd name="connsiteX141" fmla="*/ 5313052 w 12191992"/>
              <a:gd name="connsiteY141" fmla="*/ 3695688 h 4822095"/>
              <a:gd name="connsiteX142" fmla="*/ 5313052 w 12191992"/>
              <a:gd name="connsiteY142" fmla="*/ 1130312 h 4822095"/>
              <a:gd name="connsiteX143" fmla="*/ 4995541 w 12191992"/>
              <a:gd name="connsiteY143" fmla="*/ 812801 h 4822095"/>
              <a:gd name="connsiteX144" fmla="*/ 3441079 w 12191992"/>
              <a:gd name="connsiteY144" fmla="*/ 236220 h 4822095"/>
              <a:gd name="connsiteX145" fmla="*/ 3345829 w 12191992"/>
              <a:gd name="connsiteY145" fmla="*/ 331471 h 4822095"/>
              <a:gd name="connsiteX146" fmla="*/ 3345829 w 12191992"/>
              <a:gd name="connsiteY146" fmla="*/ 521970 h 4822095"/>
              <a:gd name="connsiteX147" fmla="*/ 3441079 w 12191992"/>
              <a:gd name="connsiteY147" fmla="*/ 617220 h 4822095"/>
              <a:gd name="connsiteX148" fmla="*/ 3723018 w 12191992"/>
              <a:gd name="connsiteY148" fmla="*/ 617220 h 4822095"/>
              <a:gd name="connsiteX149" fmla="*/ 3818267 w 12191992"/>
              <a:gd name="connsiteY149" fmla="*/ 521970 h 4822095"/>
              <a:gd name="connsiteX150" fmla="*/ 3818267 w 12191992"/>
              <a:gd name="connsiteY150" fmla="*/ 331471 h 4822095"/>
              <a:gd name="connsiteX151" fmla="*/ 3723018 w 12191992"/>
              <a:gd name="connsiteY151" fmla="*/ 236220 h 4822095"/>
              <a:gd name="connsiteX152" fmla="*/ 551053 w 12191992"/>
              <a:gd name="connsiteY152" fmla="*/ 236220 h 4822095"/>
              <a:gd name="connsiteX153" fmla="*/ 455803 w 12191992"/>
              <a:gd name="connsiteY153" fmla="*/ 331470 h 4822095"/>
              <a:gd name="connsiteX154" fmla="*/ 455803 w 12191992"/>
              <a:gd name="connsiteY154" fmla="*/ 521970 h 4822095"/>
              <a:gd name="connsiteX155" fmla="*/ 551053 w 12191992"/>
              <a:gd name="connsiteY155" fmla="*/ 617220 h 4822095"/>
              <a:gd name="connsiteX156" fmla="*/ 832993 w 12191992"/>
              <a:gd name="connsiteY156" fmla="*/ 617220 h 4822095"/>
              <a:gd name="connsiteX157" fmla="*/ 928243 w 12191992"/>
              <a:gd name="connsiteY157" fmla="*/ 521970 h 4822095"/>
              <a:gd name="connsiteX158" fmla="*/ 928243 w 12191992"/>
              <a:gd name="connsiteY158" fmla="*/ 331470 h 4822095"/>
              <a:gd name="connsiteX159" fmla="*/ 832993 w 12191992"/>
              <a:gd name="connsiteY159" fmla="*/ 236220 h 4822095"/>
              <a:gd name="connsiteX160" fmla="*/ 11388637 w 12191992"/>
              <a:gd name="connsiteY160" fmla="*/ 236220 h 4822095"/>
              <a:gd name="connsiteX161" fmla="*/ 11293387 w 12191992"/>
              <a:gd name="connsiteY161" fmla="*/ 331470 h 4822095"/>
              <a:gd name="connsiteX162" fmla="*/ 11293387 w 12191992"/>
              <a:gd name="connsiteY162" fmla="*/ 521970 h 4822095"/>
              <a:gd name="connsiteX163" fmla="*/ 11388637 w 12191992"/>
              <a:gd name="connsiteY163" fmla="*/ 617220 h 4822095"/>
              <a:gd name="connsiteX164" fmla="*/ 11670577 w 12191992"/>
              <a:gd name="connsiteY164" fmla="*/ 617220 h 4822095"/>
              <a:gd name="connsiteX165" fmla="*/ 11765827 w 12191992"/>
              <a:gd name="connsiteY165" fmla="*/ 521970 h 4822095"/>
              <a:gd name="connsiteX166" fmla="*/ 11765827 w 12191992"/>
              <a:gd name="connsiteY166" fmla="*/ 331470 h 4822095"/>
              <a:gd name="connsiteX167" fmla="*/ 11670577 w 12191992"/>
              <a:gd name="connsiteY167" fmla="*/ 236220 h 4822095"/>
              <a:gd name="connsiteX168" fmla="*/ 10666131 w 12191992"/>
              <a:gd name="connsiteY168" fmla="*/ 236220 h 4822095"/>
              <a:gd name="connsiteX169" fmla="*/ 10570881 w 12191992"/>
              <a:gd name="connsiteY169" fmla="*/ 331470 h 4822095"/>
              <a:gd name="connsiteX170" fmla="*/ 10570881 w 12191992"/>
              <a:gd name="connsiteY170" fmla="*/ 521970 h 4822095"/>
              <a:gd name="connsiteX171" fmla="*/ 10666131 w 12191992"/>
              <a:gd name="connsiteY171" fmla="*/ 617220 h 4822095"/>
              <a:gd name="connsiteX172" fmla="*/ 10948071 w 12191992"/>
              <a:gd name="connsiteY172" fmla="*/ 617220 h 4822095"/>
              <a:gd name="connsiteX173" fmla="*/ 11043321 w 12191992"/>
              <a:gd name="connsiteY173" fmla="*/ 521970 h 4822095"/>
              <a:gd name="connsiteX174" fmla="*/ 11043321 w 12191992"/>
              <a:gd name="connsiteY174" fmla="*/ 331470 h 4822095"/>
              <a:gd name="connsiteX175" fmla="*/ 10948071 w 12191992"/>
              <a:gd name="connsiteY175" fmla="*/ 236220 h 4822095"/>
              <a:gd name="connsiteX176" fmla="*/ 9943625 w 12191992"/>
              <a:gd name="connsiteY176" fmla="*/ 236220 h 4822095"/>
              <a:gd name="connsiteX177" fmla="*/ 9848375 w 12191992"/>
              <a:gd name="connsiteY177" fmla="*/ 331470 h 4822095"/>
              <a:gd name="connsiteX178" fmla="*/ 9848375 w 12191992"/>
              <a:gd name="connsiteY178" fmla="*/ 521970 h 4822095"/>
              <a:gd name="connsiteX179" fmla="*/ 9943625 w 12191992"/>
              <a:gd name="connsiteY179" fmla="*/ 617220 h 4822095"/>
              <a:gd name="connsiteX180" fmla="*/ 10225565 w 12191992"/>
              <a:gd name="connsiteY180" fmla="*/ 617220 h 4822095"/>
              <a:gd name="connsiteX181" fmla="*/ 10320815 w 12191992"/>
              <a:gd name="connsiteY181" fmla="*/ 521970 h 4822095"/>
              <a:gd name="connsiteX182" fmla="*/ 10320815 w 12191992"/>
              <a:gd name="connsiteY182" fmla="*/ 331470 h 4822095"/>
              <a:gd name="connsiteX183" fmla="*/ 10225565 w 12191992"/>
              <a:gd name="connsiteY183" fmla="*/ 236220 h 4822095"/>
              <a:gd name="connsiteX184" fmla="*/ 9221119 w 12191992"/>
              <a:gd name="connsiteY184" fmla="*/ 236220 h 4822095"/>
              <a:gd name="connsiteX185" fmla="*/ 9125869 w 12191992"/>
              <a:gd name="connsiteY185" fmla="*/ 331470 h 4822095"/>
              <a:gd name="connsiteX186" fmla="*/ 9125869 w 12191992"/>
              <a:gd name="connsiteY186" fmla="*/ 521970 h 4822095"/>
              <a:gd name="connsiteX187" fmla="*/ 9221119 w 12191992"/>
              <a:gd name="connsiteY187" fmla="*/ 617220 h 4822095"/>
              <a:gd name="connsiteX188" fmla="*/ 9503059 w 12191992"/>
              <a:gd name="connsiteY188" fmla="*/ 617220 h 4822095"/>
              <a:gd name="connsiteX189" fmla="*/ 9598309 w 12191992"/>
              <a:gd name="connsiteY189" fmla="*/ 521970 h 4822095"/>
              <a:gd name="connsiteX190" fmla="*/ 9598309 w 12191992"/>
              <a:gd name="connsiteY190" fmla="*/ 331470 h 4822095"/>
              <a:gd name="connsiteX191" fmla="*/ 9503059 w 12191992"/>
              <a:gd name="connsiteY191" fmla="*/ 236220 h 4822095"/>
              <a:gd name="connsiteX192" fmla="*/ 8498613 w 12191992"/>
              <a:gd name="connsiteY192" fmla="*/ 236220 h 4822095"/>
              <a:gd name="connsiteX193" fmla="*/ 8403363 w 12191992"/>
              <a:gd name="connsiteY193" fmla="*/ 331470 h 4822095"/>
              <a:gd name="connsiteX194" fmla="*/ 8403363 w 12191992"/>
              <a:gd name="connsiteY194" fmla="*/ 521970 h 4822095"/>
              <a:gd name="connsiteX195" fmla="*/ 8498613 w 12191992"/>
              <a:gd name="connsiteY195" fmla="*/ 617220 h 4822095"/>
              <a:gd name="connsiteX196" fmla="*/ 8780553 w 12191992"/>
              <a:gd name="connsiteY196" fmla="*/ 617220 h 4822095"/>
              <a:gd name="connsiteX197" fmla="*/ 8875803 w 12191992"/>
              <a:gd name="connsiteY197" fmla="*/ 521970 h 4822095"/>
              <a:gd name="connsiteX198" fmla="*/ 8875803 w 12191992"/>
              <a:gd name="connsiteY198" fmla="*/ 331470 h 4822095"/>
              <a:gd name="connsiteX199" fmla="*/ 8780553 w 12191992"/>
              <a:gd name="connsiteY199" fmla="*/ 236220 h 4822095"/>
              <a:gd name="connsiteX200" fmla="*/ 7776107 w 12191992"/>
              <a:gd name="connsiteY200" fmla="*/ 236220 h 4822095"/>
              <a:gd name="connsiteX201" fmla="*/ 7680857 w 12191992"/>
              <a:gd name="connsiteY201" fmla="*/ 331470 h 4822095"/>
              <a:gd name="connsiteX202" fmla="*/ 7680857 w 12191992"/>
              <a:gd name="connsiteY202" fmla="*/ 521970 h 4822095"/>
              <a:gd name="connsiteX203" fmla="*/ 7776107 w 12191992"/>
              <a:gd name="connsiteY203" fmla="*/ 617220 h 4822095"/>
              <a:gd name="connsiteX204" fmla="*/ 8058047 w 12191992"/>
              <a:gd name="connsiteY204" fmla="*/ 617220 h 4822095"/>
              <a:gd name="connsiteX205" fmla="*/ 8153297 w 12191992"/>
              <a:gd name="connsiteY205" fmla="*/ 521970 h 4822095"/>
              <a:gd name="connsiteX206" fmla="*/ 8153297 w 12191992"/>
              <a:gd name="connsiteY206" fmla="*/ 331470 h 4822095"/>
              <a:gd name="connsiteX207" fmla="*/ 8058047 w 12191992"/>
              <a:gd name="connsiteY207" fmla="*/ 236220 h 4822095"/>
              <a:gd name="connsiteX208" fmla="*/ 7053601 w 12191992"/>
              <a:gd name="connsiteY208" fmla="*/ 236220 h 4822095"/>
              <a:gd name="connsiteX209" fmla="*/ 6958351 w 12191992"/>
              <a:gd name="connsiteY209" fmla="*/ 331470 h 4822095"/>
              <a:gd name="connsiteX210" fmla="*/ 6958351 w 12191992"/>
              <a:gd name="connsiteY210" fmla="*/ 521970 h 4822095"/>
              <a:gd name="connsiteX211" fmla="*/ 7053601 w 12191992"/>
              <a:gd name="connsiteY211" fmla="*/ 617220 h 4822095"/>
              <a:gd name="connsiteX212" fmla="*/ 7335541 w 12191992"/>
              <a:gd name="connsiteY212" fmla="*/ 617220 h 4822095"/>
              <a:gd name="connsiteX213" fmla="*/ 7430791 w 12191992"/>
              <a:gd name="connsiteY213" fmla="*/ 521970 h 4822095"/>
              <a:gd name="connsiteX214" fmla="*/ 7430791 w 12191992"/>
              <a:gd name="connsiteY214" fmla="*/ 331470 h 4822095"/>
              <a:gd name="connsiteX215" fmla="*/ 7335541 w 12191992"/>
              <a:gd name="connsiteY215" fmla="*/ 236220 h 4822095"/>
              <a:gd name="connsiteX216" fmla="*/ 6331095 w 12191992"/>
              <a:gd name="connsiteY216" fmla="*/ 236220 h 4822095"/>
              <a:gd name="connsiteX217" fmla="*/ 6235845 w 12191992"/>
              <a:gd name="connsiteY217" fmla="*/ 331470 h 4822095"/>
              <a:gd name="connsiteX218" fmla="*/ 6235845 w 12191992"/>
              <a:gd name="connsiteY218" fmla="*/ 521970 h 4822095"/>
              <a:gd name="connsiteX219" fmla="*/ 6331095 w 12191992"/>
              <a:gd name="connsiteY219" fmla="*/ 617220 h 4822095"/>
              <a:gd name="connsiteX220" fmla="*/ 6613035 w 12191992"/>
              <a:gd name="connsiteY220" fmla="*/ 617220 h 4822095"/>
              <a:gd name="connsiteX221" fmla="*/ 6708285 w 12191992"/>
              <a:gd name="connsiteY221" fmla="*/ 521970 h 4822095"/>
              <a:gd name="connsiteX222" fmla="*/ 6708285 w 12191992"/>
              <a:gd name="connsiteY222" fmla="*/ 331470 h 4822095"/>
              <a:gd name="connsiteX223" fmla="*/ 6613035 w 12191992"/>
              <a:gd name="connsiteY223" fmla="*/ 236220 h 4822095"/>
              <a:gd name="connsiteX224" fmla="*/ 5608592 w 12191992"/>
              <a:gd name="connsiteY224" fmla="*/ 236220 h 4822095"/>
              <a:gd name="connsiteX225" fmla="*/ 5513341 w 12191992"/>
              <a:gd name="connsiteY225" fmla="*/ 331470 h 4822095"/>
              <a:gd name="connsiteX226" fmla="*/ 5513341 w 12191992"/>
              <a:gd name="connsiteY226" fmla="*/ 521970 h 4822095"/>
              <a:gd name="connsiteX227" fmla="*/ 5608592 w 12191992"/>
              <a:gd name="connsiteY227" fmla="*/ 617220 h 4822095"/>
              <a:gd name="connsiteX228" fmla="*/ 5890530 w 12191992"/>
              <a:gd name="connsiteY228" fmla="*/ 617220 h 4822095"/>
              <a:gd name="connsiteX229" fmla="*/ 5985780 w 12191992"/>
              <a:gd name="connsiteY229" fmla="*/ 521970 h 4822095"/>
              <a:gd name="connsiteX230" fmla="*/ 5985780 w 12191992"/>
              <a:gd name="connsiteY230" fmla="*/ 331470 h 4822095"/>
              <a:gd name="connsiteX231" fmla="*/ 5890530 w 12191992"/>
              <a:gd name="connsiteY231" fmla="*/ 236220 h 4822095"/>
              <a:gd name="connsiteX232" fmla="*/ 4886084 w 12191992"/>
              <a:gd name="connsiteY232" fmla="*/ 236220 h 4822095"/>
              <a:gd name="connsiteX233" fmla="*/ 4790835 w 12191992"/>
              <a:gd name="connsiteY233" fmla="*/ 331470 h 4822095"/>
              <a:gd name="connsiteX234" fmla="*/ 4790835 w 12191992"/>
              <a:gd name="connsiteY234" fmla="*/ 521970 h 4822095"/>
              <a:gd name="connsiteX235" fmla="*/ 4886084 w 12191992"/>
              <a:gd name="connsiteY235" fmla="*/ 617220 h 4822095"/>
              <a:gd name="connsiteX236" fmla="*/ 5168026 w 12191992"/>
              <a:gd name="connsiteY236" fmla="*/ 617220 h 4822095"/>
              <a:gd name="connsiteX237" fmla="*/ 5263274 w 12191992"/>
              <a:gd name="connsiteY237" fmla="*/ 521970 h 4822095"/>
              <a:gd name="connsiteX238" fmla="*/ 5263274 w 12191992"/>
              <a:gd name="connsiteY238" fmla="*/ 331470 h 4822095"/>
              <a:gd name="connsiteX239" fmla="*/ 5168026 w 12191992"/>
              <a:gd name="connsiteY239" fmla="*/ 236220 h 4822095"/>
              <a:gd name="connsiteX240" fmla="*/ 4163583 w 12191992"/>
              <a:gd name="connsiteY240" fmla="*/ 236220 h 4822095"/>
              <a:gd name="connsiteX241" fmla="*/ 4068333 w 12191992"/>
              <a:gd name="connsiteY241" fmla="*/ 331470 h 4822095"/>
              <a:gd name="connsiteX242" fmla="*/ 4068333 w 12191992"/>
              <a:gd name="connsiteY242" fmla="*/ 521970 h 4822095"/>
              <a:gd name="connsiteX243" fmla="*/ 4163583 w 12191992"/>
              <a:gd name="connsiteY243" fmla="*/ 617220 h 4822095"/>
              <a:gd name="connsiteX244" fmla="*/ 4445519 w 12191992"/>
              <a:gd name="connsiteY244" fmla="*/ 617220 h 4822095"/>
              <a:gd name="connsiteX245" fmla="*/ 4540769 w 12191992"/>
              <a:gd name="connsiteY245" fmla="*/ 521970 h 4822095"/>
              <a:gd name="connsiteX246" fmla="*/ 4540769 w 12191992"/>
              <a:gd name="connsiteY246" fmla="*/ 331470 h 4822095"/>
              <a:gd name="connsiteX247" fmla="*/ 4445519 w 12191992"/>
              <a:gd name="connsiteY247" fmla="*/ 236220 h 4822095"/>
              <a:gd name="connsiteX248" fmla="*/ 2718571 w 12191992"/>
              <a:gd name="connsiteY248" fmla="*/ 236220 h 4822095"/>
              <a:gd name="connsiteX249" fmla="*/ 2623321 w 12191992"/>
              <a:gd name="connsiteY249" fmla="*/ 331470 h 4822095"/>
              <a:gd name="connsiteX250" fmla="*/ 2623321 w 12191992"/>
              <a:gd name="connsiteY250" fmla="*/ 521970 h 4822095"/>
              <a:gd name="connsiteX251" fmla="*/ 2718571 w 12191992"/>
              <a:gd name="connsiteY251" fmla="*/ 617220 h 4822095"/>
              <a:gd name="connsiteX252" fmla="*/ 3000512 w 12191992"/>
              <a:gd name="connsiteY252" fmla="*/ 617220 h 4822095"/>
              <a:gd name="connsiteX253" fmla="*/ 3095761 w 12191992"/>
              <a:gd name="connsiteY253" fmla="*/ 521970 h 4822095"/>
              <a:gd name="connsiteX254" fmla="*/ 3095761 w 12191992"/>
              <a:gd name="connsiteY254" fmla="*/ 331470 h 4822095"/>
              <a:gd name="connsiteX255" fmla="*/ 3000512 w 12191992"/>
              <a:gd name="connsiteY255" fmla="*/ 236220 h 4822095"/>
              <a:gd name="connsiteX256" fmla="*/ 1996064 w 12191992"/>
              <a:gd name="connsiteY256" fmla="*/ 236220 h 4822095"/>
              <a:gd name="connsiteX257" fmla="*/ 1900814 w 12191992"/>
              <a:gd name="connsiteY257" fmla="*/ 331470 h 4822095"/>
              <a:gd name="connsiteX258" fmla="*/ 1900814 w 12191992"/>
              <a:gd name="connsiteY258" fmla="*/ 521970 h 4822095"/>
              <a:gd name="connsiteX259" fmla="*/ 1996064 w 12191992"/>
              <a:gd name="connsiteY259" fmla="*/ 617220 h 4822095"/>
              <a:gd name="connsiteX260" fmla="*/ 2278006 w 12191992"/>
              <a:gd name="connsiteY260" fmla="*/ 617220 h 4822095"/>
              <a:gd name="connsiteX261" fmla="*/ 2373256 w 12191992"/>
              <a:gd name="connsiteY261" fmla="*/ 521970 h 4822095"/>
              <a:gd name="connsiteX262" fmla="*/ 2373256 w 12191992"/>
              <a:gd name="connsiteY262" fmla="*/ 331470 h 4822095"/>
              <a:gd name="connsiteX263" fmla="*/ 2278006 w 12191992"/>
              <a:gd name="connsiteY263" fmla="*/ 236220 h 4822095"/>
              <a:gd name="connsiteX264" fmla="*/ 1273558 w 12191992"/>
              <a:gd name="connsiteY264" fmla="*/ 236220 h 4822095"/>
              <a:gd name="connsiteX265" fmla="*/ 1178309 w 12191992"/>
              <a:gd name="connsiteY265" fmla="*/ 331470 h 4822095"/>
              <a:gd name="connsiteX266" fmla="*/ 1178309 w 12191992"/>
              <a:gd name="connsiteY266" fmla="*/ 521970 h 4822095"/>
              <a:gd name="connsiteX267" fmla="*/ 1273558 w 12191992"/>
              <a:gd name="connsiteY267" fmla="*/ 617220 h 4822095"/>
              <a:gd name="connsiteX268" fmla="*/ 1555498 w 12191992"/>
              <a:gd name="connsiteY268" fmla="*/ 617220 h 4822095"/>
              <a:gd name="connsiteX269" fmla="*/ 1650748 w 12191992"/>
              <a:gd name="connsiteY269" fmla="*/ 521970 h 4822095"/>
              <a:gd name="connsiteX270" fmla="*/ 1650748 w 12191992"/>
              <a:gd name="connsiteY270" fmla="*/ 331470 h 4822095"/>
              <a:gd name="connsiteX271" fmla="*/ 1555498 w 12191992"/>
              <a:gd name="connsiteY271" fmla="*/ 236220 h 4822095"/>
              <a:gd name="connsiteX272" fmla="*/ 0 w 12191992"/>
              <a:gd name="connsiteY272" fmla="*/ 0 h 4822095"/>
              <a:gd name="connsiteX273" fmla="*/ 12191992 w 12191992"/>
              <a:gd name="connsiteY273" fmla="*/ 0 h 4822095"/>
              <a:gd name="connsiteX274" fmla="*/ 12191992 w 12191992"/>
              <a:gd name="connsiteY274" fmla="*/ 236220 h 4822095"/>
              <a:gd name="connsiteX275" fmla="*/ 12111149 w 12191992"/>
              <a:gd name="connsiteY275" fmla="*/ 236220 h 4822095"/>
              <a:gd name="connsiteX276" fmla="*/ 12015899 w 12191992"/>
              <a:gd name="connsiteY276" fmla="*/ 331470 h 4822095"/>
              <a:gd name="connsiteX277" fmla="*/ 12015899 w 12191992"/>
              <a:gd name="connsiteY277" fmla="*/ 521970 h 4822095"/>
              <a:gd name="connsiteX278" fmla="*/ 12111149 w 12191992"/>
              <a:gd name="connsiteY278" fmla="*/ 617220 h 4822095"/>
              <a:gd name="connsiteX279" fmla="*/ 12191992 w 12191992"/>
              <a:gd name="connsiteY279" fmla="*/ 617220 h 4822095"/>
              <a:gd name="connsiteX280" fmla="*/ 12191992 w 12191992"/>
              <a:gd name="connsiteY280" fmla="*/ 812801 h 4822095"/>
              <a:gd name="connsiteX281" fmla="*/ 10612475 w 12191992"/>
              <a:gd name="connsiteY281" fmla="*/ 812801 h 4822095"/>
              <a:gd name="connsiteX282" fmla="*/ 10294963 w 12191992"/>
              <a:gd name="connsiteY282" fmla="*/ 1130312 h 4822095"/>
              <a:gd name="connsiteX283" fmla="*/ 10294963 w 12191992"/>
              <a:gd name="connsiteY283" fmla="*/ 3695688 h 4822095"/>
              <a:gd name="connsiteX284" fmla="*/ 10612475 w 12191992"/>
              <a:gd name="connsiteY284" fmla="*/ 4013200 h 4822095"/>
              <a:gd name="connsiteX285" fmla="*/ 12191992 w 12191992"/>
              <a:gd name="connsiteY285" fmla="*/ 4013200 h 4822095"/>
              <a:gd name="connsiteX286" fmla="*/ 12191992 w 12191992"/>
              <a:gd name="connsiteY286" fmla="*/ 4229100 h 4822095"/>
              <a:gd name="connsiteX287" fmla="*/ 12111149 w 12191992"/>
              <a:gd name="connsiteY287" fmla="*/ 4229100 h 4822095"/>
              <a:gd name="connsiteX288" fmla="*/ 12015899 w 12191992"/>
              <a:gd name="connsiteY288" fmla="*/ 4324350 h 4822095"/>
              <a:gd name="connsiteX289" fmla="*/ 12015899 w 12191992"/>
              <a:gd name="connsiteY289" fmla="*/ 4514850 h 4822095"/>
              <a:gd name="connsiteX290" fmla="*/ 12111149 w 12191992"/>
              <a:gd name="connsiteY290" fmla="*/ 4610100 h 4822095"/>
              <a:gd name="connsiteX291" fmla="*/ 12191992 w 12191992"/>
              <a:gd name="connsiteY291" fmla="*/ 4610100 h 4822095"/>
              <a:gd name="connsiteX292" fmla="*/ 12191992 w 12191992"/>
              <a:gd name="connsiteY292" fmla="*/ 4822095 h 4822095"/>
              <a:gd name="connsiteX293" fmla="*/ 0 w 12191992"/>
              <a:gd name="connsiteY293" fmla="*/ 4822095 h 4822095"/>
              <a:gd name="connsiteX294" fmla="*/ 0 w 12191992"/>
              <a:gd name="connsiteY294" fmla="*/ 4610100 h 4822095"/>
              <a:gd name="connsiteX295" fmla="*/ 110484 w 12191992"/>
              <a:gd name="connsiteY295" fmla="*/ 4610100 h 4822095"/>
              <a:gd name="connsiteX296" fmla="*/ 205734 w 12191992"/>
              <a:gd name="connsiteY296" fmla="*/ 4514850 h 4822095"/>
              <a:gd name="connsiteX297" fmla="*/ 205734 w 12191992"/>
              <a:gd name="connsiteY297" fmla="*/ 4324350 h 4822095"/>
              <a:gd name="connsiteX298" fmla="*/ 110484 w 12191992"/>
              <a:gd name="connsiteY298" fmla="*/ 4229100 h 4822095"/>
              <a:gd name="connsiteX299" fmla="*/ 0 w 12191992"/>
              <a:gd name="connsiteY299" fmla="*/ 4229100 h 4822095"/>
              <a:gd name="connsiteX300" fmla="*/ 0 w 12191992"/>
              <a:gd name="connsiteY300" fmla="*/ 4013200 h 4822095"/>
              <a:gd name="connsiteX301" fmla="*/ 252412 w 12191992"/>
              <a:gd name="connsiteY301" fmla="*/ 4013200 h 4822095"/>
              <a:gd name="connsiteX302" fmla="*/ 569923 w 12191992"/>
              <a:gd name="connsiteY302" fmla="*/ 3695688 h 4822095"/>
              <a:gd name="connsiteX303" fmla="*/ 569923 w 12191992"/>
              <a:gd name="connsiteY303" fmla="*/ 1130312 h 4822095"/>
              <a:gd name="connsiteX304" fmla="*/ 252412 w 12191992"/>
              <a:gd name="connsiteY304" fmla="*/ 812801 h 4822095"/>
              <a:gd name="connsiteX305" fmla="*/ 0 w 12191992"/>
              <a:gd name="connsiteY305" fmla="*/ 812801 h 4822095"/>
              <a:gd name="connsiteX306" fmla="*/ 0 w 12191992"/>
              <a:gd name="connsiteY306" fmla="*/ 617220 h 4822095"/>
              <a:gd name="connsiteX307" fmla="*/ 110487 w 12191992"/>
              <a:gd name="connsiteY307" fmla="*/ 617220 h 4822095"/>
              <a:gd name="connsiteX308" fmla="*/ 205737 w 12191992"/>
              <a:gd name="connsiteY308" fmla="*/ 521970 h 4822095"/>
              <a:gd name="connsiteX309" fmla="*/ 205737 w 12191992"/>
              <a:gd name="connsiteY309" fmla="*/ 331470 h 4822095"/>
              <a:gd name="connsiteX310" fmla="*/ 110487 w 12191992"/>
              <a:gd name="connsiteY310" fmla="*/ 236220 h 4822095"/>
              <a:gd name="connsiteX311" fmla="*/ 0 w 12191992"/>
              <a:gd name="connsiteY311" fmla="*/ 236220 h 482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2191992" h="4822095">
                <a:moveTo>
                  <a:pt x="11388637" y="4229100"/>
                </a:moveTo>
                <a:cubicBezTo>
                  <a:pt x="11336032" y="4229100"/>
                  <a:pt x="11293387" y="4271745"/>
                  <a:pt x="11293387" y="4324350"/>
                </a:cubicBezTo>
                <a:lnTo>
                  <a:pt x="11293387" y="4514850"/>
                </a:lnTo>
                <a:cubicBezTo>
                  <a:pt x="11293387" y="4567455"/>
                  <a:pt x="11336032" y="4610100"/>
                  <a:pt x="11388637" y="4610100"/>
                </a:cubicBezTo>
                <a:lnTo>
                  <a:pt x="11670577" y="4610100"/>
                </a:lnTo>
                <a:cubicBezTo>
                  <a:pt x="11723182" y="4610100"/>
                  <a:pt x="11765827" y="4567455"/>
                  <a:pt x="11765827" y="4514850"/>
                </a:cubicBezTo>
                <a:lnTo>
                  <a:pt x="11765827" y="4324350"/>
                </a:lnTo>
                <a:cubicBezTo>
                  <a:pt x="11765827" y="4271745"/>
                  <a:pt x="11723182" y="4229100"/>
                  <a:pt x="11670577" y="4229100"/>
                </a:cubicBezTo>
                <a:close/>
                <a:moveTo>
                  <a:pt x="10666131" y="4229100"/>
                </a:moveTo>
                <a:cubicBezTo>
                  <a:pt x="10613526" y="4229100"/>
                  <a:pt x="10570881" y="4271745"/>
                  <a:pt x="10570881" y="4324350"/>
                </a:cubicBezTo>
                <a:lnTo>
                  <a:pt x="10570881" y="4514850"/>
                </a:lnTo>
                <a:cubicBezTo>
                  <a:pt x="10570881" y="4567455"/>
                  <a:pt x="10613526" y="4610100"/>
                  <a:pt x="10666131" y="4610100"/>
                </a:cubicBezTo>
                <a:lnTo>
                  <a:pt x="10948071" y="4610100"/>
                </a:lnTo>
                <a:cubicBezTo>
                  <a:pt x="11000676" y="4610100"/>
                  <a:pt x="11043321" y="4567455"/>
                  <a:pt x="11043321" y="4514850"/>
                </a:cubicBezTo>
                <a:lnTo>
                  <a:pt x="11043321" y="4324350"/>
                </a:lnTo>
                <a:cubicBezTo>
                  <a:pt x="11043321" y="4271745"/>
                  <a:pt x="11000676" y="4229100"/>
                  <a:pt x="10948071" y="4229100"/>
                </a:cubicBezTo>
                <a:close/>
                <a:moveTo>
                  <a:pt x="9943625" y="4229100"/>
                </a:moveTo>
                <a:cubicBezTo>
                  <a:pt x="9891020" y="4229100"/>
                  <a:pt x="9848375" y="4271745"/>
                  <a:pt x="9848375" y="4324350"/>
                </a:cubicBezTo>
                <a:lnTo>
                  <a:pt x="9848375" y="4514850"/>
                </a:lnTo>
                <a:cubicBezTo>
                  <a:pt x="9848375" y="4567455"/>
                  <a:pt x="9891020" y="4610100"/>
                  <a:pt x="9943625" y="4610100"/>
                </a:cubicBezTo>
                <a:lnTo>
                  <a:pt x="10225565" y="4610100"/>
                </a:lnTo>
                <a:cubicBezTo>
                  <a:pt x="10278170" y="4610100"/>
                  <a:pt x="10320815" y="4567455"/>
                  <a:pt x="10320815" y="4514850"/>
                </a:cubicBezTo>
                <a:lnTo>
                  <a:pt x="10320815" y="4324350"/>
                </a:lnTo>
                <a:cubicBezTo>
                  <a:pt x="10320815" y="4271745"/>
                  <a:pt x="10278170" y="4229100"/>
                  <a:pt x="10225565" y="4229100"/>
                </a:cubicBezTo>
                <a:close/>
                <a:moveTo>
                  <a:pt x="9221119" y="4229100"/>
                </a:moveTo>
                <a:cubicBezTo>
                  <a:pt x="9168514" y="4229100"/>
                  <a:pt x="9125869" y="4271745"/>
                  <a:pt x="9125869" y="4324350"/>
                </a:cubicBezTo>
                <a:lnTo>
                  <a:pt x="9125869" y="4514850"/>
                </a:lnTo>
                <a:cubicBezTo>
                  <a:pt x="9125869" y="4567455"/>
                  <a:pt x="9168514" y="4610100"/>
                  <a:pt x="9221119" y="4610100"/>
                </a:cubicBezTo>
                <a:lnTo>
                  <a:pt x="9503059" y="4610100"/>
                </a:lnTo>
                <a:cubicBezTo>
                  <a:pt x="9555664" y="4610100"/>
                  <a:pt x="9598309" y="4567455"/>
                  <a:pt x="9598309" y="4514850"/>
                </a:cubicBezTo>
                <a:lnTo>
                  <a:pt x="9598309" y="4324350"/>
                </a:lnTo>
                <a:cubicBezTo>
                  <a:pt x="9598309" y="4271745"/>
                  <a:pt x="9555664" y="4229100"/>
                  <a:pt x="9503059" y="4229100"/>
                </a:cubicBezTo>
                <a:close/>
                <a:moveTo>
                  <a:pt x="8498613" y="4229100"/>
                </a:moveTo>
                <a:cubicBezTo>
                  <a:pt x="8446008" y="4229100"/>
                  <a:pt x="8403363" y="4271745"/>
                  <a:pt x="8403363" y="4324350"/>
                </a:cubicBezTo>
                <a:lnTo>
                  <a:pt x="8403363" y="4514850"/>
                </a:lnTo>
                <a:cubicBezTo>
                  <a:pt x="8403363" y="4567455"/>
                  <a:pt x="8446008" y="4610100"/>
                  <a:pt x="8498613" y="4610100"/>
                </a:cubicBezTo>
                <a:lnTo>
                  <a:pt x="8780553" y="4610100"/>
                </a:lnTo>
                <a:cubicBezTo>
                  <a:pt x="8833158" y="4610100"/>
                  <a:pt x="8875803" y="4567455"/>
                  <a:pt x="8875803" y="4514850"/>
                </a:cubicBezTo>
                <a:lnTo>
                  <a:pt x="8875803" y="4324350"/>
                </a:lnTo>
                <a:cubicBezTo>
                  <a:pt x="8875803" y="4271745"/>
                  <a:pt x="8833158" y="4229100"/>
                  <a:pt x="8780553" y="4229100"/>
                </a:cubicBezTo>
                <a:close/>
                <a:moveTo>
                  <a:pt x="7776107" y="4229100"/>
                </a:moveTo>
                <a:cubicBezTo>
                  <a:pt x="7723502" y="4229100"/>
                  <a:pt x="7680857" y="4271745"/>
                  <a:pt x="7680857" y="4324350"/>
                </a:cubicBezTo>
                <a:lnTo>
                  <a:pt x="7680857" y="4514850"/>
                </a:lnTo>
                <a:cubicBezTo>
                  <a:pt x="7680857" y="4567455"/>
                  <a:pt x="7723502" y="4610100"/>
                  <a:pt x="7776107" y="4610100"/>
                </a:cubicBezTo>
                <a:lnTo>
                  <a:pt x="8058047" y="4610100"/>
                </a:lnTo>
                <a:cubicBezTo>
                  <a:pt x="8110652" y="4610100"/>
                  <a:pt x="8153297" y="4567455"/>
                  <a:pt x="8153297" y="4514850"/>
                </a:cubicBezTo>
                <a:lnTo>
                  <a:pt x="8153297" y="4324350"/>
                </a:lnTo>
                <a:cubicBezTo>
                  <a:pt x="8153297" y="4271745"/>
                  <a:pt x="8110652" y="4229100"/>
                  <a:pt x="8058047" y="4229100"/>
                </a:cubicBezTo>
                <a:close/>
                <a:moveTo>
                  <a:pt x="7053601" y="4229100"/>
                </a:moveTo>
                <a:cubicBezTo>
                  <a:pt x="7000996" y="4229100"/>
                  <a:pt x="6958351" y="4271745"/>
                  <a:pt x="6958351" y="4324350"/>
                </a:cubicBezTo>
                <a:lnTo>
                  <a:pt x="6958351" y="4514850"/>
                </a:lnTo>
                <a:cubicBezTo>
                  <a:pt x="6958351" y="4567455"/>
                  <a:pt x="7000996" y="4610100"/>
                  <a:pt x="7053601" y="4610100"/>
                </a:cubicBezTo>
                <a:lnTo>
                  <a:pt x="7335541" y="4610100"/>
                </a:lnTo>
                <a:cubicBezTo>
                  <a:pt x="7388146" y="4610100"/>
                  <a:pt x="7430791" y="4567455"/>
                  <a:pt x="7430791" y="4514850"/>
                </a:cubicBezTo>
                <a:lnTo>
                  <a:pt x="7430791" y="4324350"/>
                </a:lnTo>
                <a:cubicBezTo>
                  <a:pt x="7430791" y="4271745"/>
                  <a:pt x="7388146" y="4229100"/>
                  <a:pt x="7335541" y="4229100"/>
                </a:cubicBezTo>
                <a:close/>
                <a:moveTo>
                  <a:pt x="6331095" y="4229100"/>
                </a:moveTo>
                <a:cubicBezTo>
                  <a:pt x="6278490" y="4229100"/>
                  <a:pt x="6235845" y="4271745"/>
                  <a:pt x="6235845" y="4324350"/>
                </a:cubicBezTo>
                <a:lnTo>
                  <a:pt x="6235845" y="4514850"/>
                </a:lnTo>
                <a:cubicBezTo>
                  <a:pt x="6235845" y="4567455"/>
                  <a:pt x="6278490" y="4610100"/>
                  <a:pt x="6331095" y="4610100"/>
                </a:cubicBezTo>
                <a:lnTo>
                  <a:pt x="6613035" y="4610100"/>
                </a:lnTo>
                <a:cubicBezTo>
                  <a:pt x="6665640" y="4610100"/>
                  <a:pt x="6708285" y="4567455"/>
                  <a:pt x="6708285" y="4514850"/>
                </a:cubicBezTo>
                <a:lnTo>
                  <a:pt x="6708285" y="4324350"/>
                </a:lnTo>
                <a:cubicBezTo>
                  <a:pt x="6708285" y="4271745"/>
                  <a:pt x="6665640" y="4229100"/>
                  <a:pt x="6613035" y="4229100"/>
                </a:cubicBezTo>
                <a:close/>
                <a:moveTo>
                  <a:pt x="5608590" y="4229100"/>
                </a:moveTo>
                <a:cubicBezTo>
                  <a:pt x="5555985" y="4229100"/>
                  <a:pt x="5513340" y="4271745"/>
                  <a:pt x="5513340" y="4324350"/>
                </a:cubicBezTo>
                <a:lnTo>
                  <a:pt x="5513340" y="4514850"/>
                </a:lnTo>
                <a:cubicBezTo>
                  <a:pt x="5513340" y="4567455"/>
                  <a:pt x="5555985" y="4610100"/>
                  <a:pt x="5608590" y="4610100"/>
                </a:cubicBezTo>
                <a:lnTo>
                  <a:pt x="5890529" y="4610100"/>
                </a:lnTo>
                <a:cubicBezTo>
                  <a:pt x="5943135" y="4610100"/>
                  <a:pt x="5985780" y="4567455"/>
                  <a:pt x="5985780" y="4514850"/>
                </a:cubicBezTo>
                <a:lnTo>
                  <a:pt x="5985780" y="4324350"/>
                </a:lnTo>
                <a:cubicBezTo>
                  <a:pt x="5985780" y="4271745"/>
                  <a:pt x="5943135" y="4229100"/>
                  <a:pt x="5890529" y="4229100"/>
                </a:cubicBezTo>
                <a:close/>
                <a:moveTo>
                  <a:pt x="4886084" y="4229100"/>
                </a:moveTo>
                <a:cubicBezTo>
                  <a:pt x="4833479" y="4229100"/>
                  <a:pt x="4790834" y="4271745"/>
                  <a:pt x="4790834" y="4324350"/>
                </a:cubicBezTo>
                <a:lnTo>
                  <a:pt x="4790834" y="4514850"/>
                </a:lnTo>
                <a:cubicBezTo>
                  <a:pt x="4790834" y="4567455"/>
                  <a:pt x="4833479" y="4610100"/>
                  <a:pt x="4886084" y="4610100"/>
                </a:cubicBezTo>
                <a:lnTo>
                  <a:pt x="5168025" y="4610100"/>
                </a:lnTo>
                <a:cubicBezTo>
                  <a:pt x="5220629" y="4610100"/>
                  <a:pt x="5263274" y="4567455"/>
                  <a:pt x="5263274" y="4514850"/>
                </a:cubicBezTo>
                <a:lnTo>
                  <a:pt x="5263274" y="4324350"/>
                </a:lnTo>
                <a:cubicBezTo>
                  <a:pt x="5263274" y="4271745"/>
                  <a:pt x="5220629" y="4229100"/>
                  <a:pt x="5168025" y="4229100"/>
                </a:cubicBezTo>
                <a:close/>
                <a:moveTo>
                  <a:pt x="4163579" y="4229100"/>
                </a:moveTo>
                <a:cubicBezTo>
                  <a:pt x="4110974" y="4229100"/>
                  <a:pt x="4068329" y="4271745"/>
                  <a:pt x="4068329" y="4324350"/>
                </a:cubicBezTo>
                <a:lnTo>
                  <a:pt x="4068329" y="4514850"/>
                </a:lnTo>
                <a:cubicBezTo>
                  <a:pt x="4068329" y="4567455"/>
                  <a:pt x="4110974" y="4610100"/>
                  <a:pt x="4163579" y="4610100"/>
                </a:cubicBezTo>
                <a:lnTo>
                  <a:pt x="4445518" y="4610100"/>
                </a:lnTo>
                <a:cubicBezTo>
                  <a:pt x="4498123" y="4610100"/>
                  <a:pt x="4540768" y="4567455"/>
                  <a:pt x="4540768" y="4514850"/>
                </a:cubicBezTo>
                <a:lnTo>
                  <a:pt x="4540768" y="4324350"/>
                </a:lnTo>
                <a:cubicBezTo>
                  <a:pt x="4540768" y="4271745"/>
                  <a:pt x="4498123" y="4229100"/>
                  <a:pt x="4445518" y="4229100"/>
                </a:cubicBezTo>
                <a:close/>
                <a:moveTo>
                  <a:pt x="3441076" y="4229100"/>
                </a:moveTo>
                <a:cubicBezTo>
                  <a:pt x="3388470" y="4229100"/>
                  <a:pt x="3345824" y="4271745"/>
                  <a:pt x="3345824" y="4324350"/>
                </a:cubicBezTo>
                <a:lnTo>
                  <a:pt x="3345824" y="4514850"/>
                </a:lnTo>
                <a:cubicBezTo>
                  <a:pt x="3345824" y="4567455"/>
                  <a:pt x="3388470" y="4610100"/>
                  <a:pt x="3441076" y="4610100"/>
                </a:cubicBezTo>
                <a:lnTo>
                  <a:pt x="3723014" y="4610100"/>
                </a:lnTo>
                <a:cubicBezTo>
                  <a:pt x="3775619" y="4610100"/>
                  <a:pt x="3818264" y="4567455"/>
                  <a:pt x="3818264" y="4514850"/>
                </a:cubicBezTo>
                <a:lnTo>
                  <a:pt x="3818264" y="4324350"/>
                </a:lnTo>
                <a:cubicBezTo>
                  <a:pt x="3818264" y="4271745"/>
                  <a:pt x="3775619" y="4229100"/>
                  <a:pt x="3723014" y="4229100"/>
                </a:cubicBezTo>
                <a:close/>
                <a:moveTo>
                  <a:pt x="2718568" y="4229100"/>
                </a:moveTo>
                <a:cubicBezTo>
                  <a:pt x="2665963" y="4229100"/>
                  <a:pt x="2623318" y="4271745"/>
                  <a:pt x="2623318" y="4324350"/>
                </a:cubicBezTo>
                <a:lnTo>
                  <a:pt x="2623318" y="4514850"/>
                </a:lnTo>
                <a:cubicBezTo>
                  <a:pt x="2623318" y="4567455"/>
                  <a:pt x="2665963" y="4610100"/>
                  <a:pt x="2718568" y="4610100"/>
                </a:cubicBezTo>
                <a:lnTo>
                  <a:pt x="3000508" y="4610100"/>
                </a:lnTo>
                <a:cubicBezTo>
                  <a:pt x="3053112" y="4610100"/>
                  <a:pt x="3095758" y="4567455"/>
                  <a:pt x="3095758" y="4514850"/>
                </a:cubicBezTo>
                <a:lnTo>
                  <a:pt x="3095758" y="4324350"/>
                </a:lnTo>
                <a:cubicBezTo>
                  <a:pt x="3095758" y="4271745"/>
                  <a:pt x="3053112" y="4229100"/>
                  <a:pt x="3000508" y="4229100"/>
                </a:cubicBezTo>
                <a:close/>
                <a:moveTo>
                  <a:pt x="1996061" y="4229100"/>
                </a:moveTo>
                <a:cubicBezTo>
                  <a:pt x="1943457" y="4229100"/>
                  <a:pt x="1900811" y="4271745"/>
                  <a:pt x="1900811" y="4324350"/>
                </a:cubicBezTo>
                <a:lnTo>
                  <a:pt x="1900811" y="4514850"/>
                </a:lnTo>
                <a:cubicBezTo>
                  <a:pt x="1900811" y="4567455"/>
                  <a:pt x="1943457" y="4610100"/>
                  <a:pt x="1996061" y="4610100"/>
                </a:cubicBezTo>
                <a:lnTo>
                  <a:pt x="2278002" y="4610100"/>
                </a:lnTo>
                <a:cubicBezTo>
                  <a:pt x="2330607" y="4610100"/>
                  <a:pt x="2373252" y="4567455"/>
                  <a:pt x="2373252" y="4514850"/>
                </a:cubicBezTo>
                <a:lnTo>
                  <a:pt x="2373252" y="4324350"/>
                </a:lnTo>
                <a:cubicBezTo>
                  <a:pt x="2373252" y="4271745"/>
                  <a:pt x="2330607" y="4229100"/>
                  <a:pt x="2278002" y="4229100"/>
                </a:cubicBezTo>
                <a:close/>
                <a:moveTo>
                  <a:pt x="1273556" y="4229100"/>
                </a:moveTo>
                <a:cubicBezTo>
                  <a:pt x="1220950" y="4229100"/>
                  <a:pt x="1178306" y="4271745"/>
                  <a:pt x="1178306" y="4324350"/>
                </a:cubicBezTo>
                <a:lnTo>
                  <a:pt x="1178306" y="4514850"/>
                </a:lnTo>
                <a:cubicBezTo>
                  <a:pt x="1178306" y="4567455"/>
                  <a:pt x="1220950" y="4610100"/>
                  <a:pt x="1273556" y="4610100"/>
                </a:cubicBezTo>
                <a:lnTo>
                  <a:pt x="1555495" y="4610100"/>
                </a:lnTo>
                <a:cubicBezTo>
                  <a:pt x="1608101" y="4610100"/>
                  <a:pt x="1650745" y="4567455"/>
                  <a:pt x="1650745" y="4514850"/>
                </a:cubicBezTo>
                <a:lnTo>
                  <a:pt x="1650745" y="4324350"/>
                </a:lnTo>
                <a:cubicBezTo>
                  <a:pt x="1650745" y="4271745"/>
                  <a:pt x="1608101" y="4229100"/>
                  <a:pt x="1555495" y="4229100"/>
                </a:cubicBezTo>
                <a:close/>
                <a:moveTo>
                  <a:pt x="551050" y="4229100"/>
                </a:moveTo>
                <a:cubicBezTo>
                  <a:pt x="498445" y="4229100"/>
                  <a:pt x="455800" y="4271745"/>
                  <a:pt x="455800" y="4324350"/>
                </a:cubicBezTo>
                <a:lnTo>
                  <a:pt x="455800" y="4514850"/>
                </a:lnTo>
                <a:cubicBezTo>
                  <a:pt x="455800" y="4567455"/>
                  <a:pt x="498445" y="4610100"/>
                  <a:pt x="551050" y="4610100"/>
                </a:cubicBezTo>
                <a:lnTo>
                  <a:pt x="832990" y="4610100"/>
                </a:lnTo>
                <a:cubicBezTo>
                  <a:pt x="885595" y="4610100"/>
                  <a:pt x="928240" y="4567455"/>
                  <a:pt x="928240" y="4514850"/>
                </a:cubicBezTo>
                <a:lnTo>
                  <a:pt x="928240" y="4324350"/>
                </a:lnTo>
                <a:cubicBezTo>
                  <a:pt x="928240" y="4271745"/>
                  <a:pt x="885595" y="4229100"/>
                  <a:pt x="832990" y="4229100"/>
                </a:cubicBezTo>
                <a:close/>
                <a:moveTo>
                  <a:pt x="5869345" y="812801"/>
                </a:moveTo>
                <a:cubicBezTo>
                  <a:pt x="5693989" y="812801"/>
                  <a:pt x="5551835" y="954955"/>
                  <a:pt x="5551835" y="1130312"/>
                </a:cubicBezTo>
                <a:lnTo>
                  <a:pt x="5551835" y="3695688"/>
                </a:lnTo>
                <a:cubicBezTo>
                  <a:pt x="5551835" y="3871045"/>
                  <a:pt x="5693989" y="4013200"/>
                  <a:pt x="5869345" y="4013200"/>
                </a:cubicBezTo>
                <a:lnTo>
                  <a:pt x="9738666" y="4013200"/>
                </a:lnTo>
                <a:cubicBezTo>
                  <a:pt x="9914023" y="4013200"/>
                  <a:pt x="10056178" y="3871045"/>
                  <a:pt x="10056178" y="3695688"/>
                </a:cubicBezTo>
                <a:lnTo>
                  <a:pt x="10056178" y="1130312"/>
                </a:lnTo>
                <a:cubicBezTo>
                  <a:pt x="10056178" y="954955"/>
                  <a:pt x="9914023" y="812801"/>
                  <a:pt x="9738666" y="812801"/>
                </a:cubicBezTo>
                <a:close/>
                <a:moveTo>
                  <a:pt x="1126220" y="812801"/>
                </a:moveTo>
                <a:cubicBezTo>
                  <a:pt x="950863" y="812801"/>
                  <a:pt x="808708" y="954955"/>
                  <a:pt x="808708" y="1130312"/>
                </a:cubicBezTo>
                <a:lnTo>
                  <a:pt x="808708" y="3695688"/>
                </a:lnTo>
                <a:cubicBezTo>
                  <a:pt x="808708" y="3871045"/>
                  <a:pt x="950863" y="4013200"/>
                  <a:pt x="1126220" y="4013200"/>
                </a:cubicBezTo>
                <a:lnTo>
                  <a:pt x="4995541" y="4013200"/>
                </a:lnTo>
                <a:cubicBezTo>
                  <a:pt x="5170895" y="4013200"/>
                  <a:pt x="5313052" y="3871045"/>
                  <a:pt x="5313052" y="3695688"/>
                </a:cubicBezTo>
                <a:lnTo>
                  <a:pt x="5313052" y="1130312"/>
                </a:lnTo>
                <a:cubicBezTo>
                  <a:pt x="5313052" y="954955"/>
                  <a:pt x="5170895" y="812801"/>
                  <a:pt x="4995541" y="812801"/>
                </a:cubicBezTo>
                <a:close/>
                <a:moveTo>
                  <a:pt x="3441079" y="236220"/>
                </a:moveTo>
                <a:cubicBezTo>
                  <a:pt x="3388473" y="236220"/>
                  <a:pt x="3345829" y="278865"/>
                  <a:pt x="3345829" y="331471"/>
                </a:cubicBezTo>
                <a:lnTo>
                  <a:pt x="3345829" y="521970"/>
                </a:lnTo>
                <a:cubicBezTo>
                  <a:pt x="3345829" y="574575"/>
                  <a:pt x="3388473" y="617220"/>
                  <a:pt x="3441079" y="617220"/>
                </a:cubicBezTo>
                <a:lnTo>
                  <a:pt x="3723018" y="617220"/>
                </a:lnTo>
                <a:cubicBezTo>
                  <a:pt x="3775623" y="617220"/>
                  <a:pt x="3818267" y="574575"/>
                  <a:pt x="3818267" y="521970"/>
                </a:cubicBezTo>
                <a:lnTo>
                  <a:pt x="3818267" y="331471"/>
                </a:lnTo>
                <a:cubicBezTo>
                  <a:pt x="3818267" y="278865"/>
                  <a:pt x="3775623" y="236220"/>
                  <a:pt x="3723018" y="236220"/>
                </a:cubicBezTo>
                <a:close/>
                <a:moveTo>
                  <a:pt x="551053" y="236220"/>
                </a:moveTo>
                <a:cubicBezTo>
                  <a:pt x="498448" y="236220"/>
                  <a:pt x="455803" y="278865"/>
                  <a:pt x="455803" y="331470"/>
                </a:cubicBezTo>
                <a:lnTo>
                  <a:pt x="455803" y="521970"/>
                </a:lnTo>
                <a:cubicBezTo>
                  <a:pt x="455803" y="574575"/>
                  <a:pt x="498448" y="617220"/>
                  <a:pt x="551053" y="617220"/>
                </a:cubicBezTo>
                <a:lnTo>
                  <a:pt x="832993" y="617220"/>
                </a:lnTo>
                <a:cubicBezTo>
                  <a:pt x="885598" y="617220"/>
                  <a:pt x="928243" y="574575"/>
                  <a:pt x="928243" y="521970"/>
                </a:cubicBezTo>
                <a:lnTo>
                  <a:pt x="928243" y="331470"/>
                </a:lnTo>
                <a:cubicBezTo>
                  <a:pt x="928243" y="278865"/>
                  <a:pt x="885598" y="236220"/>
                  <a:pt x="832993" y="236220"/>
                </a:cubicBezTo>
                <a:close/>
                <a:moveTo>
                  <a:pt x="11388637" y="236220"/>
                </a:moveTo>
                <a:cubicBezTo>
                  <a:pt x="11336032" y="236220"/>
                  <a:pt x="11293387" y="278865"/>
                  <a:pt x="11293387" y="331470"/>
                </a:cubicBezTo>
                <a:lnTo>
                  <a:pt x="11293387" y="521970"/>
                </a:lnTo>
                <a:cubicBezTo>
                  <a:pt x="11293387" y="574575"/>
                  <a:pt x="11336032" y="617220"/>
                  <a:pt x="11388637" y="617220"/>
                </a:cubicBezTo>
                <a:lnTo>
                  <a:pt x="11670577" y="617220"/>
                </a:lnTo>
                <a:cubicBezTo>
                  <a:pt x="11723182" y="617220"/>
                  <a:pt x="11765827" y="574575"/>
                  <a:pt x="11765827" y="521970"/>
                </a:cubicBezTo>
                <a:lnTo>
                  <a:pt x="11765827" y="331470"/>
                </a:lnTo>
                <a:cubicBezTo>
                  <a:pt x="11765827" y="278865"/>
                  <a:pt x="11723182" y="236220"/>
                  <a:pt x="11670577" y="236220"/>
                </a:cubicBezTo>
                <a:close/>
                <a:moveTo>
                  <a:pt x="10666131" y="236220"/>
                </a:moveTo>
                <a:cubicBezTo>
                  <a:pt x="10613526" y="236220"/>
                  <a:pt x="10570881" y="278865"/>
                  <a:pt x="10570881" y="331470"/>
                </a:cubicBezTo>
                <a:lnTo>
                  <a:pt x="10570881" y="521970"/>
                </a:lnTo>
                <a:cubicBezTo>
                  <a:pt x="10570881" y="574575"/>
                  <a:pt x="10613526" y="617220"/>
                  <a:pt x="10666131" y="617220"/>
                </a:cubicBezTo>
                <a:lnTo>
                  <a:pt x="10948071" y="617220"/>
                </a:lnTo>
                <a:cubicBezTo>
                  <a:pt x="11000676" y="617220"/>
                  <a:pt x="11043321" y="574575"/>
                  <a:pt x="11043321" y="521970"/>
                </a:cubicBezTo>
                <a:lnTo>
                  <a:pt x="11043321" y="331470"/>
                </a:lnTo>
                <a:cubicBezTo>
                  <a:pt x="11043321" y="278865"/>
                  <a:pt x="11000676" y="236220"/>
                  <a:pt x="10948071" y="236220"/>
                </a:cubicBezTo>
                <a:close/>
                <a:moveTo>
                  <a:pt x="9943625" y="236220"/>
                </a:moveTo>
                <a:cubicBezTo>
                  <a:pt x="9891020" y="236220"/>
                  <a:pt x="9848375" y="278865"/>
                  <a:pt x="9848375" y="331470"/>
                </a:cubicBezTo>
                <a:lnTo>
                  <a:pt x="9848375" y="521970"/>
                </a:lnTo>
                <a:cubicBezTo>
                  <a:pt x="9848375" y="574575"/>
                  <a:pt x="9891020" y="617220"/>
                  <a:pt x="9943625" y="617220"/>
                </a:cubicBezTo>
                <a:lnTo>
                  <a:pt x="10225565" y="617220"/>
                </a:lnTo>
                <a:cubicBezTo>
                  <a:pt x="10278170" y="617220"/>
                  <a:pt x="10320815" y="574575"/>
                  <a:pt x="10320815" y="521970"/>
                </a:cubicBezTo>
                <a:lnTo>
                  <a:pt x="10320815" y="331470"/>
                </a:lnTo>
                <a:cubicBezTo>
                  <a:pt x="10320815" y="278865"/>
                  <a:pt x="10278170" y="236220"/>
                  <a:pt x="10225565" y="236220"/>
                </a:cubicBezTo>
                <a:close/>
                <a:moveTo>
                  <a:pt x="9221119" y="236220"/>
                </a:moveTo>
                <a:cubicBezTo>
                  <a:pt x="9168514" y="236220"/>
                  <a:pt x="9125869" y="278865"/>
                  <a:pt x="9125869" y="331470"/>
                </a:cubicBezTo>
                <a:lnTo>
                  <a:pt x="9125869" y="521970"/>
                </a:lnTo>
                <a:cubicBezTo>
                  <a:pt x="9125869" y="574575"/>
                  <a:pt x="9168514" y="617220"/>
                  <a:pt x="9221119" y="617220"/>
                </a:cubicBezTo>
                <a:lnTo>
                  <a:pt x="9503059" y="617220"/>
                </a:lnTo>
                <a:cubicBezTo>
                  <a:pt x="9555664" y="617220"/>
                  <a:pt x="9598309" y="574575"/>
                  <a:pt x="9598309" y="521970"/>
                </a:cubicBezTo>
                <a:lnTo>
                  <a:pt x="9598309" y="331470"/>
                </a:lnTo>
                <a:cubicBezTo>
                  <a:pt x="9598309" y="278865"/>
                  <a:pt x="9555664" y="236220"/>
                  <a:pt x="9503059" y="236220"/>
                </a:cubicBezTo>
                <a:close/>
                <a:moveTo>
                  <a:pt x="8498613" y="236220"/>
                </a:moveTo>
                <a:cubicBezTo>
                  <a:pt x="8446008" y="236220"/>
                  <a:pt x="8403363" y="278865"/>
                  <a:pt x="8403363" y="331470"/>
                </a:cubicBezTo>
                <a:lnTo>
                  <a:pt x="8403363" y="521970"/>
                </a:lnTo>
                <a:cubicBezTo>
                  <a:pt x="8403363" y="574575"/>
                  <a:pt x="8446008" y="617220"/>
                  <a:pt x="8498613" y="617220"/>
                </a:cubicBezTo>
                <a:lnTo>
                  <a:pt x="8780553" y="617220"/>
                </a:lnTo>
                <a:cubicBezTo>
                  <a:pt x="8833158" y="617220"/>
                  <a:pt x="8875803" y="574575"/>
                  <a:pt x="8875803" y="521970"/>
                </a:cubicBezTo>
                <a:lnTo>
                  <a:pt x="8875803" y="331470"/>
                </a:lnTo>
                <a:cubicBezTo>
                  <a:pt x="8875803" y="278865"/>
                  <a:pt x="8833158" y="236220"/>
                  <a:pt x="8780553" y="236220"/>
                </a:cubicBezTo>
                <a:close/>
                <a:moveTo>
                  <a:pt x="7776107" y="236220"/>
                </a:moveTo>
                <a:cubicBezTo>
                  <a:pt x="7723502" y="236220"/>
                  <a:pt x="7680857" y="278865"/>
                  <a:pt x="7680857" y="331470"/>
                </a:cubicBezTo>
                <a:lnTo>
                  <a:pt x="7680857" y="521970"/>
                </a:lnTo>
                <a:cubicBezTo>
                  <a:pt x="7680857" y="574575"/>
                  <a:pt x="7723502" y="617220"/>
                  <a:pt x="7776107" y="617220"/>
                </a:cubicBezTo>
                <a:lnTo>
                  <a:pt x="8058047" y="617220"/>
                </a:lnTo>
                <a:cubicBezTo>
                  <a:pt x="8110652" y="617220"/>
                  <a:pt x="8153297" y="574575"/>
                  <a:pt x="8153297" y="521970"/>
                </a:cubicBezTo>
                <a:lnTo>
                  <a:pt x="8153297" y="331470"/>
                </a:lnTo>
                <a:cubicBezTo>
                  <a:pt x="8153297" y="278865"/>
                  <a:pt x="8110652" y="236220"/>
                  <a:pt x="8058047" y="236220"/>
                </a:cubicBezTo>
                <a:close/>
                <a:moveTo>
                  <a:pt x="7053601" y="236220"/>
                </a:moveTo>
                <a:cubicBezTo>
                  <a:pt x="7000996" y="236220"/>
                  <a:pt x="6958351" y="278865"/>
                  <a:pt x="6958351" y="331470"/>
                </a:cubicBezTo>
                <a:lnTo>
                  <a:pt x="6958351" y="521970"/>
                </a:lnTo>
                <a:cubicBezTo>
                  <a:pt x="6958351" y="574575"/>
                  <a:pt x="7000996" y="617220"/>
                  <a:pt x="7053601" y="617220"/>
                </a:cubicBezTo>
                <a:lnTo>
                  <a:pt x="7335541" y="617220"/>
                </a:lnTo>
                <a:cubicBezTo>
                  <a:pt x="7388146" y="617220"/>
                  <a:pt x="7430791" y="574575"/>
                  <a:pt x="7430791" y="521970"/>
                </a:cubicBezTo>
                <a:lnTo>
                  <a:pt x="7430791" y="331470"/>
                </a:lnTo>
                <a:cubicBezTo>
                  <a:pt x="7430791" y="278865"/>
                  <a:pt x="7388146" y="236220"/>
                  <a:pt x="7335541" y="236220"/>
                </a:cubicBezTo>
                <a:close/>
                <a:moveTo>
                  <a:pt x="6331095" y="236220"/>
                </a:moveTo>
                <a:cubicBezTo>
                  <a:pt x="6278490" y="236220"/>
                  <a:pt x="6235845" y="278865"/>
                  <a:pt x="6235845" y="331470"/>
                </a:cubicBezTo>
                <a:lnTo>
                  <a:pt x="6235845" y="521970"/>
                </a:lnTo>
                <a:cubicBezTo>
                  <a:pt x="6235845" y="574575"/>
                  <a:pt x="6278490" y="617220"/>
                  <a:pt x="6331095" y="617220"/>
                </a:cubicBezTo>
                <a:lnTo>
                  <a:pt x="6613035" y="617220"/>
                </a:lnTo>
                <a:cubicBezTo>
                  <a:pt x="6665640" y="617220"/>
                  <a:pt x="6708285" y="574575"/>
                  <a:pt x="6708285" y="521970"/>
                </a:cubicBezTo>
                <a:lnTo>
                  <a:pt x="6708285" y="331470"/>
                </a:lnTo>
                <a:cubicBezTo>
                  <a:pt x="6708285" y="278865"/>
                  <a:pt x="6665640" y="236220"/>
                  <a:pt x="6613035" y="236220"/>
                </a:cubicBezTo>
                <a:close/>
                <a:moveTo>
                  <a:pt x="5608592" y="236220"/>
                </a:moveTo>
                <a:cubicBezTo>
                  <a:pt x="5555987" y="236220"/>
                  <a:pt x="5513341" y="278865"/>
                  <a:pt x="5513341" y="331470"/>
                </a:cubicBezTo>
                <a:lnTo>
                  <a:pt x="5513341" y="521970"/>
                </a:lnTo>
                <a:cubicBezTo>
                  <a:pt x="5513341" y="574575"/>
                  <a:pt x="5555987" y="617220"/>
                  <a:pt x="5608592" y="617220"/>
                </a:cubicBezTo>
                <a:lnTo>
                  <a:pt x="5890530" y="617220"/>
                </a:lnTo>
                <a:cubicBezTo>
                  <a:pt x="5943135" y="617220"/>
                  <a:pt x="5985780" y="574575"/>
                  <a:pt x="5985780" y="521970"/>
                </a:cubicBezTo>
                <a:lnTo>
                  <a:pt x="5985780" y="331470"/>
                </a:lnTo>
                <a:cubicBezTo>
                  <a:pt x="5985780" y="278865"/>
                  <a:pt x="5943135" y="236220"/>
                  <a:pt x="5890530" y="236220"/>
                </a:cubicBezTo>
                <a:close/>
                <a:moveTo>
                  <a:pt x="4886084" y="236220"/>
                </a:moveTo>
                <a:cubicBezTo>
                  <a:pt x="4833479" y="236220"/>
                  <a:pt x="4790835" y="278865"/>
                  <a:pt x="4790835" y="331470"/>
                </a:cubicBezTo>
                <a:lnTo>
                  <a:pt x="4790835" y="521970"/>
                </a:lnTo>
                <a:cubicBezTo>
                  <a:pt x="4790835" y="574575"/>
                  <a:pt x="4833479" y="617220"/>
                  <a:pt x="4886084" y="617220"/>
                </a:cubicBezTo>
                <a:lnTo>
                  <a:pt x="5168026" y="617220"/>
                </a:lnTo>
                <a:cubicBezTo>
                  <a:pt x="5220631" y="617220"/>
                  <a:pt x="5263274" y="574575"/>
                  <a:pt x="5263274" y="521970"/>
                </a:cubicBezTo>
                <a:lnTo>
                  <a:pt x="5263274" y="331470"/>
                </a:lnTo>
                <a:cubicBezTo>
                  <a:pt x="5263274" y="278865"/>
                  <a:pt x="5220631" y="236220"/>
                  <a:pt x="5168026" y="236220"/>
                </a:cubicBezTo>
                <a:close/>
                <a:moveTo>
                  <a:pt x="4163583" y="236220"/>
                </a:moveTo>
                <a:cubicBezTo>
                  <a:pt x="4110977" y="236220"/>
                  <a:pt x="4068333" y="278865"/>
                  <a:pt x="4068333" y="331470"/>
                </a:cubicBezTo>
                <a:lnTo>
                  <a:pt x="4068333" y="521970"/>
                </a:lnTo>
                <a:cubicBezTo>
                  <a:pt x="4068333" y="574575"/>
                  <a:pt x="4110977" y="617220"/>
                  <a:pt x="4163583" y="617220"/>
                </a:cubicBezTo>
                <a:lnTo>
                  <a:pt x="4445519" y="617220"/>
                </a:lnTo>
                <a:cubicBezTo>
                  <a:pt x="4498124" y="617220"/>
                  <a:pt x="4540769" y="574575"/>
                  <a:pt x="4540769" y="521970"/>
                </a:cubicBezTo>
                <a:lnTo>
                  <a:pt x="4540769" y="331470"/>
                </a:lnTo>
                <a:cubicBezTo>
                  <a:pt x="4540769" y="278865"/>
                  <a:pt x="4498124" y="236220"/>
                  <a:pt x="4445519" y="236220"/>
                </a:cubicBezTo>
                <a:close/>
                <a:moveTo>
                  <a:pt x="2718571" y="236220"/>
                </a:moveTo>
                <a:cubicBezTo>
                  <a:pt x="2665966" y="236220"/>
                  <a:pt x="2623321" y="278865"/>
                  <a:pt x="2623321" y="331470"/>
                </a:cubicBezTo>
                <a:lnTo>
                  <a:pt x="2623321" y="521970"/>
                </a:lnTo>
                <a:cubicBezTo>
                  <a:pt x="2623321" y="574575"/>
                  <a:pt x="2665966" y="617220"/>
                  <a:pt x="2718571" y="617220"/>
                </a:cubicBezTo>
                <a:lnTo>
                  <a:pt x="3000512" y="617220"/>
                </a:lnTo>
                <a:cubicBezTo>
                  <a:pt x="3053116" y="617220"/>
                  <a:pt x="3095761" y="574575"/>
                  <a:pt x="3095761" y="521970"/>
                </a:cubicBezTo>
                <a:lnTo>
                  <a:pt x="3095761" y="331470"/>
                </a:lnTo>
                <a:cubicBezTo>
                  <a:pt x="3095761" y="278865"/>
                  <a:pt x="3053116" y="236220"/>
                  <a:pt x="3000512" y="236220"/>
                </a:cubicBezTo>
                <a:close/>
                <a:moveTo>
                  <a:pt x="1996064" y="236220"/>
                </a:moveTo>
                <a:cubicBezTo>
                  <a:pt x="1943459" y="236220"/>
                  <a:pt x="1900814" y="278865"/>
                  <a:pt x="1900814" y="331470"/>
                </a:cubicBezTo>
                <a:lnTo>
                  <a:pt x="1900814" y="521970"/>
                </a:lnTo>
                <a:cubicBezTo>
                  <a:pt x="1900814" y="574575"/>
                  <a:pt x="1943459" y="617220"/>
                  <a:pt x="1996064" y="617220"/>
                </a:cubicBezTo>
                <a:lnTo>
                  <a:pt x="2278006" y="617220"/>
                </a:lnTo>
                <a:cubicBezTo>
                  <a:pt x="2330611" y="617220"/>
                  <a:pt x="2373256" y="574575"/>
                  <a:pt x="2373256" y="521970"/>
                </a:cubicBezTo>
                <a:lnTo>
                  <a:pt x="2373256" y="331470"/>
                </a:lnTo>
                <a:cubicBezTo>
                  <a:pt x="2373256" y="278865"/>
                  <a:pt x="2330611" y="236220"/>
                  <a:pt x="2278006" y="236220"/>
                </a:cubicBezTo>
                <a:close/>
                <a:moveTo>
                  <a:pt x="1273558" y="236220"/>
                </a:moveTo>
                <a:cubicBezTo>
                  <a:pt x="1220954" y="236220"/>
                  <a:pt x="1178309" y="278865"/>
                  <a:pt x="1178309" y="331470"/>
                </a:cubicBezTo>
                <a:lnTo>
                  <a:pt x="1178309" y="521970"/>
                </a:lnTo>
                <a:cubicBezTo>
                  <a:pt x="1178309" y="574575"/>
                  <a:pt x="1220954" y="617220"/>
                  <a:pt x="1273558" y="617220"/>
                </a:cubicBezTo>
                <a:lnTo>
                  <a:pt x="1555498" y="617220"/>
                </a:lnTo>
                <a:cubicBezTo>
                  <a:pt x="1608103" y="617220"/>
                  <a:pt x="1650748" y="574575"/>
                  <a:pt x="1650748" y="521970"/>
                </a:cubicBezTo>
                <a:lnTo>
                  <a:pt x="1650748" y="331470"/>
                </a:lnTo>
                <a:cubicBezTo>
                  <a:pt x="1650748" y="278865"/>
                  <a:pt x="1608103" y="236220"/>
                  <a:pt x="1555498" y="236220"/>
                </a:cubicBezTo>
                <a:close/>
                <a:moveTo>
                  <a:pt x="0" y="0"/>
                </a:moveTo>
                <a:lnTo>
                  <a:pt x="12191992" y="0"/>
                </a:lnTo>
                <a:lnTo>
                  <a:pt x="12191992" y="236220"/>
                </a:lnTo>
                <a:lnTo>
                  <a:pt x="12111149" y="236220"/>
                </a:lnTo>
                <a:cubicBezTo>
                  <a:pt x="12058544" y="236220"/>
                  <a:pt x="12015899" y="278865"/>
                  <a:pt x="12015899" y="331470"/>
                </a:cubicBezTo>
                <a:lnTo>
                  <a:pt x="12015899" y="521970"/>
                </a:lnTo>
                <a:cubicBezTo>
                  <a:pt x="12015899" y="574575"/>
                  <a:pt x="12058544" y="617220"/>
                  <a:pt x="12111149" y="617220"/>
                </a:cubicBezTo>
                <a:lnTo>
                  <a:pt x="12191992" y="617220"/>
                </a:lnTo>
                <a:lnTo>
                  <a:pt x="12191992" y="812801"/>
                </a:lnTo>
                <a:lnTo>
                  <a:pt x="10612475" y="812801"/>
                </a:lnTo>
                <a:cubicBezTo>
                  <a:pt x="10437118" y="812801"/>
                  <a:pt x="10294963" y="954955"/>
                  <a:pt x="10294963" y="1130312"/>
                </a:cubicBezTo>
                <a:lnTo>
                  <a:pt x="10294963" y="3695688"/>
                </a:lnTo>
                <a:cubicBezTo>
                  <a:pt x="10294963" y="3871045"/>
                  <a:pt x="10437118" y="4013200"/>
                  <a:pt x="10612475" y="4013200"/>
                </a:cubicBezTo>
                <a:lnTo>
                  <a:pt x="12191992" y="4013200"/>
                </a:lnTo>
                <a:lnTo>
                  <a:pt x="12191992" y="4229100"/>
                </a:lnTo>
                <a:lnTo>
                  <a:pt x="12111149" y="4229100"/>
                </a:lnTo>
                <a:cubicBezTo>
                  <a:pt x="12058544" y="4229100"/>
                  <a:pt x="12015899" y="4271745"/>
                  <a:pt x="12015899" y="4324350"/>
                </a:cubicBezTo>
                <a:lnTo>
                  <a:pt x="12015899" y="4514850"/>
                </a:lnTo>
                <a:cubicBezTo>
                  <a:pt x="12015899" y="4567455"/>
                  <a:pt x="12058544" y="4610100"/>
                  <a:pt x="12111149" y="4610100"/>
                </a:cubicBezTo>
                <a:lnTo>
                  <a:pt x="12191992" y="4610100"/>
                </a:lnTo>
                <a:lnTo>
                  <a:pt x="12191992" y="4822095"/>
                </a:lnTo>
                <a:lnTo>
                  <a:pt x="0" y="4822095"/>
                </a:lnTo>
                <a:lnTo>
                  <a:pt x="0" y="4610100"/>
                </a:lnTo>
                <a:lnTo>
                  <a:pt x="110484" y="4610100"/>
                </a:lnTo>
                <a:cubicBezTo>
                  <a:pt x="163089" y="4610100"/>
                  <a:pt x="205734" y="4567455"/>
                  <a:pt x="205734" y="4514850"/>
                </a:cubicBezTo>
                <a:lnTo>
                  <a:pt x="205734" y="4324350"/>
                </a:lnTo>
                <a:cubicBezTo>
                  <a:pt x="205734" y="4271745"/>
                  <a:pt x="163089" y="4229100"/>
                  <a:pt x="110484" y="4229100"/>
                </a:cubicBezTo>
                <a:lnTo>
                  <a:pt x="0" y="4229100"/>
                </a:lnTo>
                <a:lnTo>
                  <a:pt x="0" y="4013200"/>
                </a:lnTo>
                <a:lnTo>
                  <a:pt x="252412" y="4013200"/>
                </a:lnTo>
                <a:cubicBezTo>
                  <a:pt x="427768" y="4013200"/>
                  <a:pt x="569923" y="3871045"/>
                  <a:pt x="569923" y="3695688"/>
                </a:cubicBezTo>
                <a:lnTo>
                  <a:pt x="569923" y="1130312"/>
                </a:lnTo>
                <a:cubicBezTo>
                  <a:pt x="569923" y="954955"/>
                  <a:pt x="427768" y="812801"/>
                  <a:pt x="252412" y="812801"/>
                </a:cubicBezTo>
                <a:lnTo>
                  <a:pt x="0" y="812801"/>
                </a:lnTo>
                <a:lnTo>
                  <a:pt x="0" y="617220"/>
                </a:lnTo>
                <a:lnTo>
                  <a:pt x="110487" y="617220"/>
                </a:lnTo>
                <a:cubicBezTo>
                  <a:pt x="163092" y="617220"/>
                  <a:pt x="205737" y="574575"/>
                  <a:pt x="205737" y="521970"/>
                </a:cubicBezTo>
                <a:lnTo>
                  <a:pt x="205737" y="331470"/>
                </a:lnTo>
                <a:cubicBezTo>
                  <a:pt x="205737" y="278865"/>
                  <a:pt x="163092" y="236220"/>
                  <a:pt x="110487" y="236220"/>
                </a:cubicBezTo>
                <a:lnTo>
                  <a:pt x="0" y="236220"/>
                </a:lnTo>
                <a:close/>
              </a:path>
            </a:pathLst>
          </a:custGeom>
          <a:solidFill>
            <a:srgbClr val="072A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pic>
        <p:nvPicPr>
          <p:cNvPr id="66" name="图片 6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6640512" y="3593786"/>
            <a:ext cx="1916113" cy="2855861"/>
          </a:xfrm>
          <a:custGeom>
            <a:avLst/>
            <a:gdLst>
              <a:gd name="connsiteX0" fmla="*/ 712788 w 1916113"/>
              <a:gd name="connsiteY0" fmla="*/ 1632264 h 2855861"/>
              <a:gd name="connsiteX1" fmla="*/ 712788 w 1916113"/>
              <a:gd name="connsiteY1" fmla="*/ 2248214 h 2855861"/>
              <a:gd name="connsiteX2" fmla="*/ 1474788 w 1916113"/>
              <a:gd name="connsiteY2" fmla="*/ 2248214 h 2855861"/>
              <a:gd name="connsiteX3" fmla="*/ 1474788 w 1916113"/>
              <a:gd name="connsiteY3" fmla="*/ 1632264 h 2855861"/>
              <a:gd name="connsiteX4" fmla="*/ 0 w 1916113"/>
              <a:gd name="connsiteY4" fmla="*/ 0 h 2855861"/>
              <a:gd name="connsiteX5" fmla="*/ 1916113 w 1916113"/>
              <a:gd name="connsiteY5" fmla="*/ 0 h 2855861"/>
              <a:gd name="connsiteX6" fmla="*/ 1916113 w 1916113"/>
              <a:gd name="connsiteY6" fmla="*/ 2855861 h 2855861"/>
              <a:gd name="connsiteX7" fmla="*/ 0 w 1916113"/>
              <a:gd name="connsiteY7" fmla="*/ 2855861 h 285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6113" h="2855861">
                <a:moveTo>
                  <a:pt x="712788" y="1632264"/>
                </a:moveTo>
                <a:lnTo>
                  <a:pt x="712788" y="2248214"/>
                </a:lnTo>
                <a:lnTo>
                  <a:pt x="1474788" y="2248214"/>
                </a:lnTo>
                <a:lnTo>
                  <a:pt x="1474788" y="1632264"/>
                </a:lnTo>
                <a:close/>
                <a:moveTo>
                  <a:pt x="0" y="0"/>
                </a:moveTo>
                <a:lnTo>
                  <a:pt x="1916113" y="0"/>
                </a:lnTo>
                <a:lnTo>
                  <a:pt x="1916113" y="2855861"/>
                </a:lnTo>
                <a:lnTo>
                  <a:pt x="0" y="2855861"/>
                </a:ln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7000" y="-2666998"/>
            <a:ext cx="6858002" cy="12192002"/>
          </a:xfrm>
          <a:prstGeom prst="rect">
            <a:avLst/>
          </a:prstGeom>
        </p:spPr>
      </p:pic>
      <p:cxnSp>
        <p:nvCxnSpPr>
          <p:cNvPr id="78" name="连接符: 肘形 77"/>
          <p:cNvCxnSpPr>
            <a:stCxn id="57" idx="1"/>
            <a:endCxn id="69" idx="0"/>
          </p:cNvCxnSpPr>
          <p:nvPr/>
        </p:nvCxnSpPr>
        <p:spPr>
          <a:xfrm rot="10800000" flipH="1" flipV="1">
            <a:off x="6102349" y="2902795"/>
            <a:ext cx="2996162" cy="1903714"/>
          </a:xfrm>
          <a:prstGeom prst="bentConnector4">
            <a:avLst>
              <a:gd name="adj1" fmla="val 175484"/>
              <a:gd name="adj2" fmla="val 88206"/>
            </a:avLst>
          </a:prstGeom>
          <a:ln>
            <a:solidFill>
              <a:srgbClr val="072A35"/>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205305" y="1428149"/>
            <a:ext cx="4062879" cy="1624932"/>
          </a:xfrm>
          <a:prstGeom prst="rect">
            <a:avLst/>
          </a:prstGeom>
          <a:noFill/>
        </p:spPr>
        <p:txBody>
          <a:bodyPr wrap="square" rtlCol="0" anchor="t">
            <a:spAutoFit/>
          </a:bodyPr>
          <a:lstStyle/>
          <a:p>
            <a:pPr>
              <a:lnSpc>
                <a:spcPct val="120000"/>
              </a:lnSpc>
            </a:pPr>
            <a:r>
              <a:rPr lang="zh-CN" altLang="en-US" sz="1200" dirty="0">
                <a:latin typeface="汉仪大宋简" panose="02010609000101010101" pitchFamily="49" charset="-122"/>
                <a:ea typeface="汉仪大宋简" panose="02010609000101010101" pitchFamily="49" charset="-122"/>
                <a:cs typeface="思源宋体 CN Medium" panose="02020500000000000000" pitchFamily="18" charset="-122"/>
              </a:rPr>
              <a:t>在与哈桑玩耍时怂恿哈桑用弹弓将胡桃射向邻居家的狗、朝山羊掷石头等恶作剧被发现后，从来都由哈桑来背负，并且认为理所当然。尽管他是一个孩子，但阿米尔也存在等级观念和宗教民族观念，因此在开哈桑玩笑或捉弄他之后，尽管心怀愧疚，但仍然得到自我辩解和自我原谅。乃至斗风筝比赛结束后，阿米尔看到哈桑为保护追到了的风筝被阿塞夫强暴的场景，懦弱地跑开了。</a:t>
            </a:r>
            <a:endParaRPr lang="en-US" altLang="zh-CN" sz="1200"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4" name="文本框 3"/>
          <p:cNvSpPr txBox="1"/>
          <p:nvPr/>
        </p:nvSpPr>
        <p:spPr>
          <a:xfrm>
            <a:off x="6096000" y="986726"/>
            <a:ext cx="5257800" cy="1621791"/>
          </a:xfrm>
          <a:prstGeom prst="rect">
            <a:avLst/>
          </a:prstGeom>
          <a:noFill/>
          <a:ln>
            <a:solidFill>
              <a:srgbClr val="CAB46F"/>
            </a:solidFill>
          </a:ln>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哈桑出生以后叫的第一个人名是“阿米尔”，意味着他将阿米尔当作生命中最重要的人。他心甘情愿地为阿米尔做任何事情，哈桑一生都在为阿米尔牺牲，在他身上，体现了人性中的善良，却与民族、宗教和等级等全部无关，他是哈扎拉人，是什叶派，是富家奴仆，没有金钱地位，没有接受文化的机会，可是他勤劳勇敢、忠诚正直，拥有赤裸裸的原始个体所具备的一切特质。</a:t>
            </a:r>
          </a:p>
        </p:txBody>
      </p:sp>
      <p:sp>
        <p:nvSpPr>
          <p:cNvPr id="5" name="文本框 4"/>
          <p:cNvSpPr txBox="1"/>
          <p:nvPr/>
        </p:nvSpPr>
        <p:spPr>
          <a:xfrm>
            <a:off x="6096001" y="3106211"/>
            <a:ext cx="5257799" cy="1363258"/>
          </a:xfrm>
          <a:prstGeom prst="rect">
            <a:avLst/>
          </a:prstGeom>
          <a:noFill/>
        </p:spPr>
        <p:txBody>
          <a:bodyPr wrap="square" rtlCol="0" anchor="t">
            <a:spAutoFit/>
          </a:bodyPr>
          <a:lstStyle/>
          <a:p>
            <a:pPr>
              <a:lnSpc>
                <a:spcPct val="120000"/>
              </a:lnSpc>
            </a:pPr>
            <a:r>
              <a:rPr lang="zh-CN" altLang="en-US" sz="1400" dirty="0">
                <a:latin typeface="汉仪大宋简" panose="02010609000101010101" pitchFamily="49" charset="-122"/>
                <a:ea typeface="汉仪大宋简" panose="02010609000101010101" pitchFamily="49" charset="-122"/>
                <a:cs typeface="思源宋体 CN Medium" panose="02020500000000000000" pitchFamily="18" charset="-122"/>
              </a:rPr>
              <a:t>阿米尔的父亲，同样也是哈桑的父亲，他结合了阿米尔与哈桑的个性。他与阿里的妻子生下了哈桑，向阿米尔隐瞒了事情的真相，他隐藏哈桑，偷走了哈桑本应得到的父爱与社会认同感。阿米尔的父亲一生都在行善事，修建恤孤院，帮助别人，祈求为自己赎罪，与此同时也得到了别人的崇敬和爱戴。</a:t>
            </a:r>
          </a:p>
        </p:txBody>
      </p:sp>
      <p:grpSp>
        <p:nvGrpSpPr>
          <p:cNvPr id="6" name="组合 5"/>
          <p:cNvGrpSpPr/>
          <p:nvPr/>
        </p:nvGrpSpPr>
        <p:grpSpPr>
          <a:xfrm>
            <a:off x="743640" y="405474"/>
            <a:ext cx="2349340" cy="657452"/>
            <a:chOff x="2653921" y="903414"/>
            <a:chExt cx="2349340" cy="657452"/>
          </a:xfrm>
        </p:grpSpPr>
        <p:grpSp>
          <p:nvGrpSpPr>
            <p:cNvPr id="7" name="组合 6"/>
            <p:cNvGrpSpPr/>
            <p:nvPr/>
          </p:nvGrpSpPr>
          <p:grpSpPr>
            <a:xfrm>
              <a:off x="2653921" y="996467"/>
              <a:ext cx="391392" cy="318178"/>
              <a:chOff x="2653921" y="996467"/>
              <a:chExt cx="391392" cy="318178"/>
            </a:xfrm>
          </p:grpSpPr>
          <p:sp>
            <p:nvSpPr>
              <p:cNvPr id="10" name="菱形 9"/>
              <p:cNvSpPr/>
              <p:nvPr/>
            </p:nvSpPr>
            <p:spPr>
              <a:xfrm rot="5400000">
                <a:off x="2653871" y="996517"/>
                <a:ext cx="318178" cy="318078"/>
              </a:xfrm>
              <a:prstGeom prst="diamond">
                <a:avLst/>
              </a:prstGeom>
              <a:solidFill>
                <a:srgbClr val="CAB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11" name="菱形 10"/>
              <p:cNvSpPr/>
              <p:nvPr/>
            </p:nvSpPr>
            <p:spPr>
              <a:xfrm rot="5400000">
                <a:off x="2727185" y="996517"/>
                <a:ext cx="318178" cy="318078"/>
              </a:xfrm>
              <a:prstGeom prst="diamond">
                <a:avLst/>
              </a:prstGeom>
              <a:solidFill>
                <a:srgbClr val="07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grpSp>
        <p:sp>
          <p:nvSpPr>
            <p:cNvPr id="8" name="文本框 7"/>
            <p:cNvSpPr txBox="1"/>
            <p:nvPr/>
          </p:nvSpPr>
          <p:spPr>
            <a:xfrm>
              <a:off x="3157431" y="903414"/>
              <a:ext cx="1845830" cy="461665"/>
            </a:xfrm>
            <a:prstGeom prst="rect">
              <a:avLst/>
            </a:prstGeom>
            <a:noFill/>
          </p:spPr>
          <p:txBody>
            <a:bodyPr vert="horz" wrap="square" rtlCol="0">
              <a:spAutoFit/>
            </a:bodyPr>
            <a:lstStyle/>
            <a:p>
              <a:pPr algn="dist"/>
              <a:r>
                <a:rPr lang="zh-CN" altLang="en-US" sz="2400" dirty="0">
                  <a:solidFill>
                    <a:srgbClr val="072A35"/>
                  </a:solidFill>
                  <a:latin typeface="汉仪大宋简" panose="02010609000101010101" pitchFamily="49" charset="-122"/>
                  <a:ea typeface="汉仪大宋简" panose="02010609000101010101" pitchFamily="49" charset="-122"/>
                  <a:cs typeface="思源宋体 CN Medium" panose="02020500000000000000" pitchFamily="18" charset="-122"/>
                </a:rPr>
                <a:t>人物介绍</a:t>
              </a:r>
            </a:p>
          </p:txBody>
        </p:sp>
        <p:sp>
          <p:nvSpPr>
            <p:cNvPr id="9" name="文本框 8"/>
            <p:cNvSpPr txBox="1"/>
            <p:nvPr/>
          </p:nvSpPr>
          <p:spPr>
            <a:xfrm>
              <a:off x="3157431" y="1314645"/>
              <a:ext cx="1845830" cy="246221"/>
            </a:xfrm>
            <a:prstGeom prst="rect">
              <a:avLst/>
            </a:prstGeom>
            <a:noFill/>
          </p:spPr>
          <p:txBody>
            <a:bodyPr vert="horz" wrap="square" rtlCol="0">
              <a:spAutoFit/>
            </a:bodyPr>
            <a:lstStyle/>
            <a:p>
              <a:pPr algn="dist"/>
              <a:r>
                <a:rPr lang="en-US" altLang="zh-CN"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rPr>
                <a:t>person in literature</a:t>
              </a:r>
              <a:endParaRPr lang="zh-CN" altLang="en-US" sz="1000" b="1" dirty="0">
                <a:blipFill dpi="0" rotWithShape="1">
                  <a:blip r:embed="rId4">
                    <a:alphaModFix amt="91000"/>
                  </a:blip>
                  <a:srcRect/>
                  <a:stretch>
                    <a:fillRect/>
                  </a:stretch>
                </a:blipFill>
                <a:latin typeface="微软雅黑" panose="020B0503020204020204" pitchFamily="34" charset="-122"/>
                <a:ea typeface="汉仪大宋简" panose="02010609000101010101" pitchFamily="49" charset="-122"/>
                <a:cs typeface="思源宋体 CN Medium" panose="02020500000000000000" pitchFamily="18" charset="-122"/>
              </a:endParaRPr>
            </a:p>
          </p:txBody>
        </p:sp>
      </p:grpSp>
      <p:sp>
        <p:nvSpPr>
          <p:cNvPr id="13" name="文本框 12"/>
          <p:cNvSpPr txBox="1"/>
          <p:nvPr/>
        </p:nvSpPr>
        <p:spPr>
          <a:xfrm>
            <a:off x="743640" y="3429000"/>
            <a:ext cx="461665" cy="1135227"/>
          </a:xfrm>
          <a:prstGeom prst="rect">
            <a:avLst/>
          </a:prstGeom>
          <a:solidFill>
            <a:srgbClr val="CAB46F"/>
          </a:solidFill>
          <a:ln>
            <a:noFill/>
          </a:ln>
        </p:spPr>
        <p:txBody>
          <a:bodyPr vert="eaVert" wrap="square">
            <a:spAutoFit/>
          </a:bodyP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阿米尔</a:t>
            </a:r>
          </a:p>
        </p:txBody>
      </p:sp>
      <p:sp>
        <p:nvSpPr>
          <p:cNvPr id="19" name="矩形: 圆角 18"/>
          <p:cNvSpPr/>
          <p:nvPr/>
        </p:nvSpPr>
        <p:spPr>
          <a:xfrm>
            <a:off x="3993661" y="3705009"/>
            <a:ext cx="973746" cy="2997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儿时</a:t>
            </a:r>
          </a:p>
        </p:txBody>
      </p:sp>
      <p:sp>
        <p:nvSpPr>
          <p:cNvPr id="28" name="文本框 27"/>
          <p:cNvSpPr txBox="1"/>
          <p:nvPr/>
        </p:nvSpPr>
        <p:spPr>
          <a:xfrm>
            <a:off x="1205306" y="4964096"/>
            <a:ext cx="3992934" cy="118173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自此以后半生，他都被愧疚自责的阴影所缠绕。面对曾经的错误的时候，心灵上的愧疚和折磨已经使他在赎罪道路上跨出了一大半，而实质性的赎罪行为更是作出了极大的弥补。所以阿米尔已从自私懦弱的小孩子蜕变成正直勇敢的能够担当的男人。</a:t>
            </a:r>
          </a:p>
        </p:txBody>
      </p:sp>
      <p:sp>
        <p:nvSpPr>
          <p:cNvPr id="29" name="矩形: 圆角 28"/>
          <p:cNvSpPr/>
          <p:nvPr/>
        </p:nvSpPr>
        <p:spPr>
          <a:xfrm>
            <a:off x="3993662" y="4130443"/>
            <a:ext cx="973746" cy="2997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成年后</a:t>
            </a:r>
          </a:p>
        </p:txBody>
      </p:sp>
      <p:cxnSp>
        <p:nvCxnSpPr>
          <p:cNvPr id="31" name="连接符: 肘形 30"/>
          <p:cNvCxnSpPr>
            <a:stCxn id="13" idx="0"/>
            <a:endCxn id="19" idx="3"/>
          </p:cNvCxnSpPr>
          <p:nvPr/>
        </p:nvCxnSpPr>
        <p:spPr>
          <a:xfrm rot="16200000" flipH="1">
            <a:off x="2757992" y="1645481"/>
            <a:ext cx="425896" cy="3992934"/>
          </a:xfrm>
          <a:prstGeom prst="bentConnector4">
            <a:avLst>
              <a:gd name="adj1" fmla="val -53675"/>
              <a:gd name="adj2" fmla="val 105725"/>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3" idx="2"/>
            <a:endCxn id="29" idx="3"/>
          </p:cNvCxnSpPr>
          <p:nvPr/>
        </p:nvCxnSpPr>
        <p:spPr>
          <a:xfrm rot="5400000" flipH="1" flipV="1">
            <a:off x="2828991" y="2425811"/>
            <a:ext cx="283897" cy="3992935"/>
          </a:xfrm>
          <a:prstGeom prst="bentConnector4">
            <a:avLst>
              <a:gd name="adj1" fmla="val -80522"/>
              <a:gd name="adj2" fmla="val 105725"/>
            </a:avLst>
          </a:prstGeom>
          <a:ln>
            <a:solidFill>
              <a:srgbClr val="CAB46F"/>
            </a:solidFill>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13" idx="3"/>
            <a:endCxn id="19" idx="1"/>
          </p:cNvCxnSpPr>
          <p:nvPr/>
        </p:nvCxnSpPr>
        <p:spPr>
          <a:xfrm flipV="1">
            <a:off x="1205305" y="3854896"/>
            <a:ext cx="2788356" cy="141718"/>
          </a:xfrm>
          <a:prstGeom prst="bentConnector3">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51" name="连接符: 肘形 50"/>
          <p:cNvCxnSpPr>
            <a:stCxn id="13" idx="3"/>
            <a:endCxn id="29" idx="1"/>
          </p:cNvCxnSpPr>
          <p:nvPr/>
        </p:nvCxnSpPr>
        <p:spPr>
          <a:xfrm>
            <a:off x="1205305" y="3996614"/>
            <a:ext cx="2788357" cy="283716"/>
          </a:xfrm>
          <a:prstGeom prst="bentConnector3">
            <a:avLst/>
          </a:prstGeom>
          <a:ln>
            <a:solidFill>
              <a:srgbClr val="CAB46F"/>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6102349" y="555839"/>
            <a:ext cx="984250" cy="369332"/>
          </a:xfrm>
          <a:prstGeom prst="rect">
            <a:avLst/>
          </a:prstGeom>
          <a:solidFill>
            <a:srgbClr val="072A35"/>
          </a:solidFill>
          <a:ln>
            <a:noFill/>
          </a:ln>
        </p:spPr>
        <p:txBody>
          <a:bodyPr vert="horz" wrap="square">
            <a:spAutoFit/>
          </a:bodyPr>
          <a:lstStyle/>
          <a:p>
            <a:pPr algn="ctr"/>
            <a:r>
              <a:rPr lang="zh-CN" altLang="en-US"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哈桑</a:t>
            </a:r>
            <a:endPar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57" name="文本框 56"/>
          <p:cNvSpPr txBox="1"/>
          <p:nvPr/>
        </p:nvSpPr>
        <p:spPr>
          <a:xfrm>
            <a:off x="6102349" y="2718129"/>
            <a:ext cx="984250" cy="369332"/>
          </a:xfrm>
          <a:prstGeom prst="rect">
            <a:avLst/>
          </a:prstGeom>
          <a:solidFill>
            <a:srgbClr val="072A35"/>
          </a:solidFill>
          <a:ln>
            <a:noFill/>
          </a:ln>
        </p:spPr>
        <p:txBody>
          <a:bodyPr vert="horz" wrap="square">
            <a:spAutoFit/>
          </a:bodyPr>
          <a:lstStyle/>
          <a:p>
            <a:pPr algn="ctr"/>
            <a:r>
              <a:rPr lang="zh-CN" altLang="en-US" sz="18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cs typeface="思源宋体 CN Medium" panose="02020500000000000000" pitchFamily="18" charset="-122"/>
              </a:rPr>
              <a:t>爸爸</a:t>
            </a:r>
          </a:p>
        </p:txBody>
      </p:sp>
      <p:sp>
        <p:nvSpPr>
          <p:cNvPr id="61" name="文本框 60"/>
          <p:cNvSpPr txBox="1"/>
          <p:nvPr/>
        </p:nvSpPr>
        <p:spPr>
          <a:xfrm>
            <a:off x="6594474" y="4618901"/>
            <a:ext cx="2260600" cy="162179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阿米尔的父亲表现出来的对阿米尔的冷漠和厌弃，他从阿米尔身上看到了自身懦弱欺骗的一面，某种程度上表现的是对自身性格里的劣性的厌恶与懊悔。</a:t>
            </a:r>
          </a:p>
        </p:txBody>
      </p:sp>
      <p:sp>
        <p:nvSpPr>
          <p:cNvPr id="65" name="文本框 64"/>
          <p:cNvSpPr txBox="1"/>
          <p:nvPr/>
        </p:nvSpPr>
        <p:spPr>
          <a:xfrm>
            <a:off x="9491445" y="4615375"/>
            <a:ext cx="2006600" cy="1625317"/>
          </a:xfrm>
          <a:prstGeom prst="rect">
            <a:avLst/>
          </a:prstGeom>
          <a:noFill/>
        </p:spPr>
        <p:txBody>
          <a:bodyPr wrap="square">
            <a:spAutoFit/>
          </a:bodyPr>
          <a:lstStyle/>
          <a:p>
            <a:pPr>
              <a:lnSpc>
                <a:spcPct val="120000"/>
              </a:lnSpc>
            </a:pPr>
            <a:r>
              <a:rPr kumimoji="0" lang="zh-CN" altLang="en-US" sz="14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思源宋体 CN Medium" panose="02020500000000000000" pitchFamily="18" charset="-122"/>
              </a:rPr>
              <a:t>哈桑身上所具有的勇敢忠诚、正直无私是他所推崇且引以为自豪的自身优点。阿米尔和哈桑这两个儿子各自代表了他性格的两面。</a:t>
            </a:r>
            <a:endParaRPr lang="zh-CN" altLang="en-US" dirty="0">
              <a:latin typeface="汉仪大宋简" panose="02010609000101010101" pitchFamily="49" charset="-122"/>
              <a:ea typeface="汉仪大宋简" panose="02010609000101010101" pitchFamily="49" charset="-122"/>
              <a:cs typeface="思源宋体 CN Medium" panose="02020500000000000000" pitchFamily="18" charset="-122"/>
            </a:endParaRPr>
          </a:p>
        </p:txBody>
      </p:sp>
      <p:sp>
        <p:nvSpPr>
          <p:cNvPr id="68" name="矩形: 圆角 67"/>
          <p:cNvSpPr/>
          <p:nvPr/>
        </p:nvSpPr>
        <p:spPr>
          <a:xfrm>
            <a:off x="6096000" y="4806509"/>
            <a:ext cx="486873" cy="1363258"/>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对阿米尔</a:t>
            </a:r>
          </a:p>
        </p:txBody>
      </p:sp>
      <p:sp>
        <p:nvSpPr>
          <p:cNvPr id="69" name="矩形: 圆角 68"/>
          <p:cNvSpPr/>
          <p:nvPr/>
        </p:nvSpPr>
        <p:spPr>
          <a:xfrm>
            <a:off x="8855074" y="4806509"/>
            <a:ext cx="486873" cy="1363258"/>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大宋简" panose="02010609000101010101" pitchFamily="49" charset="-122"/>
                <a:ea typeface="汉仪大宋简" panose="02010609000101010101" pitchFamily="49" charset="-122"/>
                <a:cs typeface="思源宋体 CN Medium" panose="02020500000000000000" pitchFamily="18" charset="-122"/>
              </a:rPr>
              <a:t>对哈桑</a:t>
            </a:r>
          </a:p>
        </p:txBody>
      </p:sp>
      <p:cxnSp>
        <p:nvCxnSpPr>
          <p:cNvPr id="71" name="连接符: 肘形 70"/>
          <p:cNvCxnSpPr>
            <a:stCxn id="57" idx="1"/>
            <a:endCxn id="68" idx="0"/>
          </p:cNvCxnSpPr>
          <p:nvPr/>
        </p:nvCxnSpPr>
        <p:spPr>
          <a:xfrm rot="10800000" flipH="1" flipV="1">
            <a:off x="6102349" y="2902795"/>
            <a:ext cx="237088" cy="1903714"/>
          </a:xfrm>
          <a:prstGeom prst="bentConnector4">
            <a:avLst>
              <a:gd name="adj1" fmla="val 0"/>
              <a:gd name="adj2" fmla="val 88873"/>
            </a:avLst>
          </a:prstGeom>
          <a:ln>
            <a:solidFill>
              <a:srgbClr val="072A35"/>
            </a:solidFill>
          </a:ln>
        </p:spPr>
        <p:style>
          <a:lnRef idx="1">
            <a:schemeClr val="accent1"/>
          </a:lnRef>
          <a:fillRef idx="0">
            <a:schemeClr val="accent1"/>
          </a:fillRef>
          <a:effectRef idx="0">
            <a:schemeClr val="accent1"/>
          </a:effectRef>
          <a:fontRef idx="minor">
            <a:schemeClr val="tx1"/>
          </a:fontRef>
        </p:style>
      </p:cxnSp>
      <p:cxnSp>
        <p:nvCxnSpPr>
          <p:cNvPr id="88" name="连接符: 肘形 87"/>
          <p:cNvCxnSpPr>
            <a:stCxn id="56" idx="3"/>
            <a:endCxn id="4" idx="0"/>
          </p:cNvCxnSpPr>
          <p:nvPr/>
        </p:nvCxnSpPr>
        <p:spPr>
          <a:xfrm>
            <a:off x="7086599" y="740505"/>
            <a:ext cx="1638301" cy="246221"/>
          </a:xfrm>
          <a:prstGeom prst="bentConnector2">
            <a:avLst/>
          </a:prstGeom>
          <a:ln>
            <a:solidFill>
              <a:srgbClr val="072A3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BiMDM2MTI4ZTYwMjU2NjVmYzFiZDI1Y2M1YzVkNDMifQ=="/>
</p:tagLst>
</file>

<file path=ppt/tags/tag2.xml><?xml version="1.0" encoding="utf-8"?>
<p:tagLst xmlns:a="http://schemas.openxmlformats.org/drawingml/2006/main" xmlns:r="http://schemas.openxmlformats.org/officeDocument/2006/relationships" xmlns:p="http://schemas.openxmlformats.org/presentationml/2006/main">
  <p:tag name="ISLIDE.ICON" val="#63348;"/>
</p:tagLst>
</file>

<file path=ppt/tags/tag3.xml><?xml version="1.0" encoding="utf-8"?>
<p:tagLst xmlns:a="http://schemas.openxmlformats.org/drawingml/2006/main" xmlns:r="http://schemas.openxmlformats.org/officeDocument/2006/relationships" xmlns:p="http://schemas.openxmlformats.org/presentationml/2006/main">
  <p:tag name="ISLIDE.ICON" val="#62274;#393724;#157665;#62144;#95796;#18842;#137256;#137241;"/>
</p:tagLst>
</file>

<file path=ppt/tags/tag4.xml><?xml version="1.0" encoding="utf-8"?>
<p:tagLst xmlns:a="http://schemas.openxmlformats.org/drawingml/2006/main" xmlns:r="http://schemas.openxmlformats.org/officeDocument/2006/relationships" xmlns:p="http://schemas.openxmlformats.org/presentationml/2006/main">
  <p:tag name="ISLIDE.ICON" val="#6334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CN Medium"/>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072A3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3308</Words>
  <Application>Microsoft Office PowerPoint</Application>
  <PresentationFormat>宽屏</PresentationFormat>
  <Paragraphs>288</Paragraphs>
  <Slides>19</Slides>
  <Notes>19</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19</vt:i4>
      </vt:variant>
    </vt:vector>
  </HeadingPairs>
  <TitlesOfParts>
    <vt:vector size="24" baseType="lpstr">
      <vt:lpstr>汉仪大宋简</vt:lpstr>
      <vt:lpstr>微软雅黑</vt:lpstr>
      <vt:lpstr>Arial</vt:lpstr>
      <vt:lpstr>第一PPT，www.1ppt.com</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读书分享</dc:title>
  <dc:creator>第一PPT</dc:creator>
  <cp:keywords>www.1ppt.com</cp:keywords>
  <dc:description>www.1ppt.com</dc:description>
  <cp:lastModifiedBy>light silver</cp:lastModifiedBy>
  <cp:revision>70</cp:revision>
  <dcterms:created xsi:type="dcterms:W3CDTF">2022-08-22T01:21:00Z</dcterms:created>
  <dcterms:modified xsi:type="dcterms:W3CDTF">2025-11-01T11:09:36Z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655A9EC7F830405DBD6DD8CE3E84CCB0_12</vt:lpwstr>
  </property>
  <property fmtid="{D5CDD505-2E9C-101B-9397-08002B2CF9AE}" pid="3" name="KSOProductBuildVer">
    <vt:lpwstr>2052-12.1.0.15712</vt:lpwstr>
  </property>
</Properties>
</file>